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4" r:id="rId3"/>
    <p:sldId id="257" r:id="rId4"/>
    <p:sldId id="258" r:id="rId5"/>
    <p:sldId id="259" r:id="rId6"/>
    <p:sldId id="261" r:id="rId7"/>
    <p:sldId id="262" r:id="rId8"/>
    <p:sldId id="263" r:id="rId9"/>
    <p:sldId id="260"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3" autoAdjust="0"/>
    <p:restoredTop sz="94660"/>
  </p:normalViewPr>
  <p:slideViewPr>
    <p:cSldViewPr snapToGrid="0">
      <p:cViewPr varScale="1">
        <p:scale>
          <a:sx n="64" d="100"/>
          <a:sy n="64" d="100"/>
        </p:scale>
        <p:origin x="72" y="3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6CDE82-725B-4D5A-80B4-7F2E87C565C6}" type="doc">
      <dgm:prSet loTypeId="urn:microsoft.com/office/officeart/2005/8/layout/default" loCatId="Inbox" qsTypeId="urn:microsoft.com/office/officeart/2005/8/quickstyle/simple1" qsCatId="simple" csTypeId="urn:microsoft.com/office/officeart/2005/8/colors/colorful3" csCatId="colorful"/>
      <dgm:spPr/>
      <dgm:t>
        <a:bodyPr/>
        <a:lstStyle/>
        <a:p>
          <a:endParaRPr lang="en-US"/>
        </a:p>
      </dgm:t>
    </dgm:pt>
    <dgm:pt modelId="{C9E3450C-54DE-4BBF-87FD-55AE55C50097}">
      <dgm:prSet/>
      <dgm:spPr/>
      <dgm:t>
        <a:bodyPr/>
        <a:lstStyle/>
        <a:p>
          <a:r>
            <a:rPr lang="en-GB" dirty="0"/>
            <a:t>“Really enjoyed the course” </a:t>
          </a:r>
          <a:endParaRPr lang="en-US" dirty="0"/>
        </a:p>
      </dgm:t>
    </dgm:pt>
    <dgm:pt modelId="{8F6DF8ED-DADF-4593-849B-026E72FD335D}" type="parTrans" cxnId="{A7171E52-3CDD-4F44-B776-1DF799B3FA3D}">
      <dgm:prSet/>
      <dgm:spPr/>
      <dgm:t>
        <a:bodyPr/>
        <a:lstStyle/>
        <a:p>
          <a:endParaRPr lang="en-US"/>
        </a:p>
      </dgm:t>
    </dgm:pt>
    <dgm:pt modelId="{4282BC9C-61B2-4EB3-9590-5361C9837DF4}" type="sibTrans" cxnId="{A7171E52-3CDD-4F44-B776-1DF799B3FA3D}">
      <dgm:prSet/>
      <dgm:spPr/>
      <dgm:t>
        <a:bodyPr/>
        <a:lstStyle/>
        <a:p>
          <a:endParaRPr lang="en-US"/>
        </a:p>
      </dgm:t>
    </dgm:pt>
    <dgm:pt modelId="{29092D64-972C-44C6-968F-FF5CC6EAE225}">
      <dgm:prSet/>
      <dgm:spPr/>
      <dgm:t>
        <a:bodyPr/>
        <a:lstStyle/>
        <a:p>
          <a:r>
            <a:rPr lang="en-GB" dirty="0"/>
            <a:t>“Great to meet other parents and share experiences”</a:t>
          </a:r>
          <a:endParaRPr lang="en-US" dirty="0"/>
        </a:p>
      </dgm:t>
    </dgm:pt>
    <dgm:pt modelId="{9F7D7C68-2D90-4FAA-88BD-410DEE24E845}" type="parTrans" cxnId="{C61A707A-7D83-4C0D-9AB6-CEA16E34D126}">
      <dgm:prSet/>
      <dgm:spPr/>
      <dgm:t>
        <a:bodyPr/>
        <a:lstStyle/>
        <a:p>
          <a:endParaRPr lang="en-US"/>
        </a:p>
      </dgm:t>
    </dgm:pt>
    <dgm:pt modelId="{597BA537-0CEC-4B03-97AD-533648D8A747}" type="sibTrans" cxnId="{C61A707A-7D83-4C0D-9AB6-CEA16E34D126}">
      <dgm:prSet/>
      <dgm:spPr/>
      <dgm:t>
        <a:bodyPr/>
        <a:lstStyle/>
        <a:p>
          <a:endParaRPr lang="en-US"/>
        </a:p>
      </dgm:t>
    </dgm:pt>
    <dgm:pt modelId="{CF1CE9D9-849B-4881-B5B0-34D558EDFCE2}">
      <dgm:prSet/>
      <dgm:spPr/>
      <dgm:t>
        <a:bodyPr/>
        <a:lstStyle/>
        <a:p>
          <a:r>
            <a:rPr lang="en-GB"/>
            <a:t>“I understand why my child does what he does now”</a:t>
          </a:r>
          <a:endParaRPr lang="en-US"/>
        </a:p>
      </dgm:t>
    </dgm:pt>
    <dgm:pt modelId="{24CF3D93-9BDB-4CA0-863E-B656E87C9540}" type="parTrans" cxnId="{D0550442-B651-49D3-BF72-DCDC34E0C722}">
      <dgm:prSet/>
      <dgm:spPr/>
      <dgm:t>
        <a:bodyPr/>
        <a:lstStyle/>
        <a:p>
          <a:endParaRPr lang="en-US"/>
        </a:p>
      </dgm:t>
    </dgm:pt>
    <dgm:pt modelId="{E217CB3F-4690-4B7C-A4DB-B0C06C6C775E}" type="sibTrans" cxnId="{D0550442-B651-49D3-BF72-DCDC34E0C722}">
      <dgm:prSet/>
      <dgm:spPr/>
      <dgm:t>
        <a:bodyPr/>
        <a:lstStyle/>
        <a:p>
          <a:endParaRPr lang="en-US"/>
        </a:p>
      </dgm:t>
    </dgm:pt>
    <dgm:pt modelId="{04A3F30A-F217-467F-884A-EE233EF74536}">
      <dgm:prSet/>
      <dgm:spPr/>
      <dgm:t>
        <a:bodyPr/>
        <a:lstStyle/>
        <a:p>
          <a:r>
            <a:rPr lang="en-GB"/>
            <a:t>“We have changed how we talk to our daughter which has made everything so much easier at home. Thank you!”</a:t>
          </a:r>
          <a:endParaRPr lang="en-US"/>
        </a:p>
      </dgm:t>
    </dgm:pt>
    <dgm:pt modelId="{374B118E-E9C3-4481-A583-77CC3854D3D9}" type="parTrans" cxnId="{1D5A5D7D-2C44-441A-9F40-7ED15E598318}">
      <dgm:prSet/>
      <dgm:spPr/>
      <dgm:t>
        <a:bodyPr/>
        <a:lstStyle/>
        <a:p>
          <a:endParaRPr lang="en-US"/>
        </a:p>
      </dgm:t>
    </dgm:pt>
    <dgm:pt modelId="{161282A9-2368-46E6-9C09-31501D96FAC4}" type="sibTrans" cxnId="{1D5A5D7D-2C44-441A-9F40-7ED15E598318}">
      <dgm:prSet/>
      <dgm:spPr/>
      <dgm:t>
        <a:bodyPr/>
        <a:lstStyle/>
        <a:p>
          <a:endParaRPr lang="en-US"/>
        </a:p>
      </dgm:t>
    </dgm:pt>
    <dgm:pt modelId="{B7DFBE1C-6526-4F2A-B9C8-440FA8BB5DBE}">
      <dgm:prSet/>
      <dgm:spPr/>
      <dgm:t>
        <a:bodyPr/>
        <a:lstStyle/>
        <a:p>
          <a:r>
            <a:rPr lang="en-GB"/>
            <a:t>“Thank you for helping us understand our little boy better.”</a:t>
          </a:r>
          <a:endParaRPr lang="en-US"/>
        </a:p>
      </dgm:t>
    </dgm:pt>
    <dgm:pt modelId="{63104FC1-E400-4A4A-8BAF-395637E78E93}" type="parTrans" cxnId="{443D2326-9C5F-480A-A785-0413F4DF985E}">
      <dgm:prSet/>
      <dgm:spPr/>
      <dgm:t>
        <a:bodyPr/>
        <a:lstStyle/>
        <a:p>
          <a:endParaRPr lang="en-US"/>
        </a:p>
      </dgm:t>
    </dgm:pt>
    <dgm:pt modelId="{E3DD7991-D73D-4B33-BC17-D8E989B38D7C}" type="sibTrans" cxnId="{443D2326-9C5F-480A-A785-0413F4DF985E}">
      <dgm:prSet/>
      <dgm:spPr/>
      <dgm:t>
        <a:bodyPr/>
        <a:lstStyle/>
        <a:p>
          <a:endParaRPr lang="en-US"/>
        </a:p>
      </dgm:t>
    </dgm:pt>
    <dgm:pt modelId="{BBA6E9B1-B9B4-4048-B4FE-5A4225DADBCC}">
      <dgm:prSet/>
      <dgm:spPr/>
      <dgm:t>
        <a:bodyPr/>
        <a:lstStyle/>
        <a:p>
          <a:r>
            <a:rPr lang="en-GB"/>
            <a:t>“The strategies actually work!”</a:t>
          </a:r>
          <a:endParaRPr lang="en-US"/>
        </a:p>
      </dgm:t>
    </dgm:pt>
    <dgm:pt modelId="{1B26F3CF-0BF7-4931-AFD8-C3CBDD45788A}" type="parTrans" cxnId="{736ACFC6-85EA-40DB-AC3A-2A0AD7BB62D0}">
      <dgm:prSet/>
      <dgm:spPr/>
      <dgm:t>
        <a:bodyPr/>
        <a:lstStyle/>
        <a:p>
          <a:endParaRPr lang="en-US"/>
        </a:p>
      </dgm:t>
    </dgm:pt>
    <dgm:pt modelId="{A825E3A0-103B-4B05-9010-BD9E2E044B46}" type="sibTrans" cxnId="{736ACFC6-85EA-40DB-AC3A-2A0AD7BB62D0}">
      <dgm:prSet/>
      <dgm:spPr/>
      <dgm:t>
        <a:bodyPr/>
        <a:lstStyle/>
        <a:p>
          <a:endParaRPr lang="en-US"/>
        </a:p>
      </dgm:t>
    </dgm:pt>
    <dgm:pt modelId="{8298DD86-0AED-4CDB-AD6F-4A6BACCA1FD1}">
      <dgm:prSet/>
      <dgm:spPr/>
      <dgm:t>
        <a:bodyPr/>
        <a:lstStyle/>
        <a:p>
          <a:r>
            <a:rPr lang="en-GB"/>
            <a:t>“Meeting other people who get it and understand makes me feel less alone.”</a:t>
          </a:r>
          <a:endParaRPr lang="en-US"/>
        </a:p>
      </dgm:t>
    </dgm:pt>
    <dgm:pt modelId="{E2CB59A1-3F66-4105-B62A-2A6D00B08FDC}" type="parTrans" cxnId="{FAA84597-D2F9-42FC-B3A0-5A15F7EB177B}">
      <dgm:prSet/>
      <dgm:spPr/>
      <dgm:t>
        <a:bodyPr/>
        <a:lstStyle/>
        <a:p>
          <a:endParaRPr lang="en-US"/>
        </a:p>
      </dgm:t>
    </dgm:pt>
    <dgm:pt modelId="{B07B5712-D7FD-40A9-9001-207070D30DE9}" type="sibTrans" cxnId="{FAA84597-D2F9-42FC-B3A0-5A15F7EB177B}">
      <dgm:prSet/>
      <dgm:spPr/>
      <dgm:t>
        <a:bodyPr/>
        <a:lstStyle/>
        <a:p>
          <a:endParaRPr lang="en-US"/>
        </a:p>
      </dgm:t>
    </dgm:pt>
    <dgm:pt modelId="{92ED8E09-03E5-4158-97B1-C9ED317C7B0A}" type="pres">
      <dgm:prSet presAssocID="{306CDE82-725B-4D5A-80B4-7F2E87C565C6}" presName="diagram" presStyleCnt="0">
        <dgm:presLayoutVars>
          <dgm:dir/>
          <dgm:resizeHandles val="exact"/>
        </dgm:presLayoutVars>
      </dgm:prSet>
      <dgm:spPr/>
    </dgm:pt>
    <dgm:pt modelId="{36C0EAC4-C62E-4EAD-818B-8337F4477726}" type="pres">
      <dgm:prSet presAssocID="{C9E3450C-54DE-4BBF-87FD-55AE55C50097}" presName="node" presStyleLbl="node1" presStyleIdx="0" presStyleCnt="7">
        <dgm:presLayoutVars>
          <dgm:bulletEnabled val="1"/>
        </dgm:presLayoutVars>
      </dgm:prSet>
      <dgm:spPr/>
    </dgm:pt>
    <dgm:pt modelId="{BDDE5BBC-FE3B-4532-823A-856F170FC1A6}" type="pres">
      <dgm:prSet presAssocID="{4282BC9C-61B2-4EB3-9590-5361C9837DF4}" presName="sibTrans" presStyleCnt="0"/>
      <dgm:spPr/>
    </dgm:pt>
    <dgm:pt modelId="{7938C6A9-1615-4321-8FD5-7617AE6ECF23}" type="pres">
      <dgm:prSet presAssocID="{29092D64-972C-44C6-968F-FF5CC6EAE225}" presName="node" presStyleLbl="node1" presStyleIdx="1" presStyleCnt="7">
        <dgm:presLayoutVars>
          <dgm:bulletEnabled val="1"/>
        </dgm:presLayoutVars>
      </dgm:prSet>
      <dgm:spPr/>
    </dgm:pt>
    <dgm:pt modelId="{B5B39C1F-E675-42BC-A998-DEEC267349F5}" type="pres">
      <dgm:prSet presAssocID="{597BA537-0CEC-4B03-97AD-533648D8A747}" presName="sibTrans" presStyleCnt="0"/>
      <dgm:spPr/>
    </dgm:pt>
    <dgm:pt modelId="{C5C3A6A6-5C07-4407-9981-77A5A4D50C0D}" type="pres">
      <dgm:prSet presAssocID="{CF1CE9D9-849B-4881-B5B0-34D558EDFCE2}" presName="node" presStyleLbl="node1" presStyleIdx="2" presStyleCnt="7">
        <dgm:presLayoutVars>
          <dgm:bulletEnabled val="1"/>
        </dgm:presLayoutVars>
      </dgm:prSet>
      <dgm:spPr/>
    </dgm:pt>
    <dgm:pt modelId="{DCDD998B-519C-44FB-8CCD-4F3FC2329E76}" type="pres">
      <dgm:prSet presAssocID="{E217CB3F-4690-4B7C-A4DB-B0C06C6C775E}" presName="sibTrans" presStyleCnt="0"/>
      <dgm:spPr/>
    </dgm:pt>
    <dgm:pt modelId="{A3C57AFD-7967-430F-8C88-D52F8141D1B2}" type="pres">
      <dgm:prSet presAssocID="{04A3F30A-F217-467F-884A-EE233EF74536}" presName="node" presStyleLbl="node1" presStyleIdx="3" presStyleCnt="7">
        <dgm:presLayoutVars>
          <dgm:bulletEnabled val="1"/>
        </dgm:presLayoutVars>
      </dgm:prSet>
      <dgm:spPr/>
    </dgm:pt>
    <dgm:pt modelId="{4009D631-5D7E-465D-934F-E361A54C9F0C}" type="pres">
      <dgm:prSet presAssocID="{161282A9-2368-46E6-9C09-31501D96FAC4}" presName="sibTrans" presStyleCnt="0"/>
      <dgm:spPr/>
    </dgm:pt>
    <dgm:pt modelId="{39035139-A66B-4C56-9D69-488724BA40B1}" type="pres">
      <dgm:prSet presAssocID="{B7DFBE1C-6526-4F2A-B9C8-440FA8BB5DBE}" presName="node" presStyleLbl="node1" presStyleIdx="4" presStyleCnt="7">
        <dgm:presLayoutVars>
          <dgm:bulletEnabled val="1"/>
        </dgm:presLayoutVars>
      </dgm:prSet>
      <dgm:spPr/>
    </dgm:pt>
    <dgm:pt modelId="{AF549B81-FBA7-47C3-83AE-B9D609F95474}" type="pres">
      <dgm:prSet presAssocID="{E3DD7991-D73D-4B33-BC17-D8E989B38D7C}" presName="sibTrans" presStyleCnt="0"/>
      <dgm:spPr/>
    </dgm:pt>
    <dgm:pt modelId="{AE62E6CE-A32D-46D7-BAE3-E26BA2E18102}" type="pres">
      <dgm:prSet presAssocID="{BBA6E9B1-B9B4-4048-B4FE-5A4225DADBCC}" presName="node" presStyleLbl="node1" presStyleIdx="5" presStyleCnt="7">
        <dgm:presLayoutVars>
          <dgm:bulletEnabled val="1"/>
        </dgm:presLayoutVars>
      </dgm:prSet>
      <dgm:spPr/>
    </dgm:pt>
    <dgm:pt modelId="{AAD60FBD-3775-440A-B457-7DFC42D51B9E}" type="pres">
      <dgm:prSet presAssocID="{A825E3A0-103B-4B05-9010-BD9E2E044B46}" presName="sibTrans" presStyleCnt="0"/>
      <dgm:spPr/>
    </dgm:pt>
    <dgm:pt modelId="{BD2A4DAF-AF84-43A5-8344-F4C580FE8EFE}" type="pres">
      <dgm:prSet presAssocID="{8298DD86-0AED-4CDB-AD6F-4A6BACCA1FD1}" presName="node" presStyleLbl="node1" presStyleIdx="6" presStyleCnt="7">
        <dgm:presLayoutVars>
          <dgm:bulletEnabled val="1"/>
        </dgm:presLayoutVars>
      </dgm:prSet>
      <dgm:spPr/>
    </dgm:pt>
  </dgm:ptLst>
  <dgm:cxnLst>
    <dgm:cxn modelId="{6937D012-584F-499C-8A42-7E566BB5C4CF}" type="presOf" srcId="{CF1CE9D9-849B-4881-B5B0-34D558EDFCE2}" destId="{C5C3A6A6-5C07-4407-9981-77A5A4D50C0D}" srcOrd="0" destOrd="0" presId="urn:microsoft.com/office/officeart/2005/8/layout/default"/>
    <dgm:cxn modelId="{1C5D8D1C-AFD2-4B52-BCF9-5BFCEA9D2D98}" type="presOf" srcId="{8298DD86-0AED-4CDB-AD6F-4A6BACCA1FD1}" destId="{BD2A4DAF-AF84-43A5-8344-F4C580FE8EFE}" srcOrd="0" destOrd="0" presId="urn:microsoft.com/office/officeart/2005/8/layout/default"/>
    <dgm:cxn modelId="{443D2326-9C5F-480A-A785-0413F4DF985E}" srcId="{306CDE82-725B-4D5A-80B4-7F2E87C565C6}" destId="{B7DFBE1C-6526-4F2A-B9C8-440FA8BB5DBE}" srcOrd="4" destOrd="0" parTransId="{63104FC1-E400-4A4A-8BAF-395637E78E93}" sibTransId="{E3DD7991-D73D-4B33-BC17-D8E989B38D7C}"/>
    <dgm:cxn modelId="{D0550442-B651-49D3-BF72-DCDC34E0C722}" srcId="{306CDE82-725B-4D5A-80B4-7F2E87C565C6}" destId="{CF1CE9D9-849B-4881-B5B0-34D558EDFCE2}" srcOrd="2" destOrd="0" parTransId="{24CF3D93-9BDB-4CA0-863E-B656E87C9540}" sibTransId="{E217CB3F-4690-4B7C-A4DB-B0C06C6C775E}"/>
    <dgm:cxn modelId="{7EF05E44-8D63-4D98-BBC0-2C022B7A26DF}" type="presOf" srcId="{29092D64-972C-44C6-968F-FF5CC6EAE225}" destId="{7938C6A9-1615-4321-8FD5-7617AE6ECF23}" srcOrd="0" destOrd="0" presId="urn:microsoft.com/office/officeart/2005/8/layout/default"/>
    <dgm:cxn modelId="{9C42EB4E-A6D7-4F7B-AC3F-1CC7C99ED59A}" type="presOf" srcId="{BBA6E9B1-B9B4-4048-B4FE-5A4225DADBCC}" destId="{AE62E6CE-A32D-46D7-BAE3-E26BA2E18102}" srcOrd="0" destOrd="0" presId="urn:microsoft.com/office/officeart/2005/8/layout/default"/>
    <dgm:cxn modelId="{A7171E52-3CDD-4F44-B776-1DF799B3FA3D}" srcId="{306CDE82-725B-4D5A-80B4-7F2E87C565C6}" destId="{C9E3450C-54DE-4BBF-87FD-55AE55C50097}" srcOrd="0" destOrd="0" parTransId="{8F6DF8ED-DADF-4593-849B-026E72FD335D}" sibTransId="{4282BC9C-61B2-4EB3-9590-5361C9837DF4}"/>
    <dgm:cxn modelId="{C61A707A-7D83-4C0D-9AB6-CEA16E34D126}" srcId="{306CDE82-725B-4D5A-80B4-7F2E87C565C6}" destId="{29092D64-972C-44C6-968F-FF5CC6EAE225}" srcOrd="1" destOrd="0" parTransId="{9F7D7C68-2D90-4FAA-88BD-410DEE24E845}" sibTransId="{597BA537-0CEC-4B03-97AD-533648D8A747}"/>
    <dgm:cxn modelId="{1D5A5D7D-2C44-441A-9F40-7ED15E598318}" srcId="{306CDE82-725B-4D5A-80B4-7F2E87C565C6}" destId="{04A3F30A-F217-467F-884A-EE233EF74536}" srcOrd="3" destOrd="0" parTransId="{374B118E-E9C3-4481-A583-77CC3854D3D9}" sibTransId="{161282A9-2368-46E6-9C09-31501D96FAC4}"/>
    <dgm:cxn modelId="{2D849584-EFA3-4B08-9C6C-47CCD04077CF}" type="presOf" srcId="{306CDE82-725B-4D5A-80B4-7F2E87C565C6}" destId="{92ED8E09-03E5-4158-97B1-C9ED317C7B0A}" srcOrd="0" destOrd="0" presId="urn:microsoft.com/office/officeart/2005/8/layout/default"/>
    <dgm:cxn modelId="{DAACA389-FB8C-4693-AE4D-784929F2654C}" type="presOf" srcId="{04A3F30A-F217-467F-884A-EE233EF74536}" destId="{A3C57AFD-7967-430F-8C88-D52F8141D1B2}" srcOrd="0" destOrd="0" presId="urn:microsoft.com/office/officeart/2005/8/layout/default"/>
    <dgm:cxn modelId="{4B5BF28A-E5A1-47E9-851C-63A9048167AB}" type="presOf" srcId="{B7DFBE1C-6526-4F2A-B9C8-440FA8BB5DBE}" destId="{39035139-A66B-4C56-9D69-488724BA40B1}" srcOrd="0" destOrd="0" presId="urn:microsoft.com/office/officeart/2005/8/layout/default"/>
    <dgm:cxn modelId="{FAA84597-D2F9-42FC-B3A0-5A15F7EB177B}" srcId="{306CDE82-725B-4D5A-80B4-7F2E87C565C6}" destId="{8298DD86-0AED-4CDB-AD6F-4A6BACCA1FD1}" srcOrd="6" destOrd="0" parTransId="{E2CB59A1-3F66-4105-B62A-2A6D00B08FDC}" sibTransId="{B07B5712-D7FD-40A9-9001-207070D30DE9}"/>
    <dgm:cxn modelId="{736ACFC6-85EA-40DB-AC3A-2A0AD7BB62D0}" srcId="{306CDE82-725B-4D5A-80B4-7F2E87C565C6}" destId="{BBA6E9B1-B9B4-4048-B4FE-5A4225DADBCC}" srcOrd="5" destOrd="0" parTransId="{1B26F3CF-0BF7-4931-AFD8-C3CBDD45788A}" sibTransId="{A825E3A0-103B-4B05-9010-BD9E2E044B46}"/>
    <dgm:cxn modelId="{AEAEA1FA-6787-4DB2-9E2A-E567ED17D24A}" type="presOf" srcId="{C9E3450C-54DE-4BBF-87FD-55AE55C50097}" destId="{36C0EAC4-C62E-4EAD-818B-8337F4477726}" srcOrd="0" destOrd="0" presId="urn:microsoft.com/office/officeart/2005/8/layout/default"/>
    <dgm:cxn modelId="{FB4F28D1-F6AE-4B98-8281-DC1D13DDE287}" type="presParOf" srcId="{92ED8E09-03E5-4158-97B1-C9ED317C7B0A}" destId="{36C0EAC4-C62E-4EAD-818B-8337F4477726}" srcOrd="0" destOrd="0" presId="urn:microsoft.com/office/officeart/2005/8/layout/default"/>
    <dgm:cxn modelId="{A547C779-B32A-4E7F-BC88-7A380338956D}" type="presParOf" srcId="{92ED8E09-03E5-4158-97B1-C9ED317C7B0A}" destId="{BDDE5BBC-FE3B-4532-823A-856F170FC1A6}" srcOrd="1" destOrd="0" presId="urn:microsoft.com/office/officeart/2005/8/layout/default"/>
    <dgm:cxn modelId="{98B9DCA5-4F2B-4F84-9098-9878C30E678F}" type="presParOf" srcId="{92ED8E09-03E5-4158-97B1-C9ED317C7B0A}" destId="{7938C6A9-1615-4321-8FD5-7617AE6ECF23}" srcOrd="2" destOrd="0" presId="urn:microsoft.com/office/officeart/2005/8/layout/default"/>
    <dgm:cxn modelId="{C8050650-40B6-4955-9AF6-1BFD768FC650}" type="presParOf" srcId="{92ED8E09-03E5-4158-97B1-C9ED317C7B0A}" destId="{B5B39C1F-E675-42BC-A998-DEEC267349F5}" srcOrd="3" destOrd="0" presId="urn:microsoft.com/office/officeart/2005/8/layout/default"/>
    <dgm:cxn modelId="{F557CFB3-210C-4CA1-BD6F-9124ACA63EC6}" type="presParOf" srcId="{92ED8E09-03E5-4158-97B1-C9ED317C7B0A}" destId="{C5C3A6A6-5C07-4407-9981-77A5A4D50C0D}" srcOrd="4" destOrd="0" presId="urn:microsoft.com/office/officeart/2005/8/layout/default"/>
    <dgm:cxn modelId="{F3BB4A4A-C767-45F9-B64C-CE1B1CF540F6}" type="presParOf" srcId="{92ED8E09-03E5-4158-97B1-C9ED317C7B0A}" destId="{DCDD998B-519C-44FB-8CCD-4F3FC2329E76}" srcOrd="5" destOrd="0" presId="urn:microsoft.com/office/officeart/2005/8/layout/default"/>
    <dgm:cxn modelId="{ECF684BB-BEEB-4FDE-A7D4-659615575C09}" type="presParOf" srcId="{92ED8E09-03E5-4158-97B1-C9ED317C7B0A}" destId="{A3C57AFD-7967-430F-8C88-D52F8141D1B2}" srcOrd="6" destOrd="0" presId="urn:microsoft.com/office/officeart/2005/8/layout/default"/>
    <dgm:cxn modelId="{6CD7723A-2584-4978-BB26-1127DA721E45}" type="presParOf" srcId="{92ED8E09-03E5-4158-97B1-C9ED317C7B0A}" destId="{4009D631-5D7E-465D-934F-E361A54C9F0C}" srcOrd="7" destOrd="0" presId="urn:microsoft.com/office/officeart/2005/8/layout/default"/>
    <dgm:cxn modelId="{D8C6F5F6-435D-4997-B25B-7694DB68F673}" type="presParOf" srcId="{92ED8E09-03E5-4158-97B1-C9ED317C7B0A}" destId="{39035139-A66B-4C56-9D69-488724BA40B1}" srcOrd="8" destOrd="0" presId="urn:microsoft.com/office/officeart/2005/8/layout/default"/>
    <dgm:cxn modelId="{6EB8618D-6DD9-4C38-99E3-08E3D84F54E6}" type="presParOf" srcId="{92ED8E09-03E5-4158-97B1-C9ED317C7B0A}" destId="{AF549B81-FBA7-47C3-83AE-B9D609F95474}" srcOrd="9" destOrd="0" presId="urn:microsoft.com/office/officeart/2005/8/layout/default"/>
    <dgm:cxn modelId="{124BF00A-7B96-4E19-B4C7-5375BD4B5226}" type="presParOf" srcId="{92ED8E09-03E5-4158-97B1-C9ED317C7B0A}" destId="{AE62E6CE-A32D-46D7-BAE3-E26BA2E18102}" srcOrd="10" destOrd="0" presId="urn:microsoft.com/office/officeart/2005/8/layout/default"/>
    <dgm:cxn modelId="{D8517926-D5FF-4A6C-8B47-F4CFBB796AC8}" type="presParOf" srcId="{92ED8E09-03E5-4158-97B1-C9ED317C7B0A}" destId="{AAD60FBD-3775-440A-B457-7DFC42D51B9E}" srcOrd="11" destOrd="0" presId="urn:microsoft.com/office/officeart/2005/8/layout/default"/>
    <dgm:cxn modelId="{15177F8C-912F-4450-8A9C-213E44E98F9A}" type="presParOf" srcId="{92ED8E09-03E5-4158-97B1-C9ED317C7B0A}" destId="{BD2A4DAF-AF84-43A5-8344-F4C580FE8EFE}"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23BEFB-A14B-46B8-9FE3-F97D58A76426}" type="doc">
      <dgm:prSet loTypeId="urn:microsoft.com/office/officeart/2008/layout/LinedList" loCatId="Inbox" qsTypeId="urn:microsoft.com/office/officeart/2005/8/quickstyle/simple1" qsCatId="simple" csTypeId="urn:microsoft.com/office/officeart/2005/8/colors/colorful3" csCatId="colorful" phldr="1"/>
      <dgm:spPr/>
      <dgm:t>
        <a:bodyPr/>
        <a:lstStyle/>
        <a:p>
          <a:endParaRPr lang="en-US"/>
        </a:p>
      </dgm:t>
    </dgm:pt>
    <dgm:pt modelId="{EE12DD37-63C9-4B7D-A7F4-0840623B1C79}">
      <dgm:prSet/>
      <dgm:spPr/>
      <dgm:t>
        <a:bodyPr/>
        <a:lstStyle/>
        <a:p>
          <a:r>
            <a:rPr lang="en-GB"/>
            <a:t>“Great course with great expertise leading it.”</a:t>
          </a:r>
          <a:endParaRPr lang="en-US"/>
        </a:p>
      </dgm:t>
    </dgm:pt>
    <dgm:pt modelId="{40C663FF-FB4C-4E41-81B9-8CF8307A94AC}" type="parTrans" cxnId="{2FB6EF56-06AD-4168-82D5-1889312E4B40}">
      <dgm:prSet/>
      <dgm:spPr/>
      <dgm:t>
        <a:bodyPr/>
        <a:lstStyle/>
        <a:p>
          <a:endParaRPr lang="en-US"/>
        </a:p>
      </dgm:t>
    </dgm:pt>
    <dgm:pt modelId="{D1A091E8-255D-4C3F-A0E9-AFBAA5EE26C2}" type="sibTrans" cxnId="{2FB6EF56-06AD-4168-82D5-1889312E4B40}">
      <dgm:prSet/>
      <dgm:spPr/>
      <dgm:t>
        <a:bodyPr/>
        <a:lstStyle/>
        <a:p>
          <a:endParaRPr lang="en-US"/>
        </a:p>
      </dgm:t>
    </dgm:pt>
    <dgm:pt modelId="{63BBCBA4-6D06-48AD-B5CC-9A60257BA272}">
      <dgm:prSet/>
      <dgm:spPr/>
      <dgm:t>
        <a:bodyPr/>
        <a:lstStyle/>
        <a:p>
          <a:r>
            <a:rPr lang="en-GB"/>
            <a:t>“Excellent course, not death by Power Point. Highly recommend”</a:t>
          </a:r>
          <a:endParaRPr lang="en-US"/>
        </a:p>
      </dgm:t>
    </dgm:pt>
    <dgm:pt modelId="{356A597B-4877-4F0F-82CE-F0B4C0C2119E}" type="parTrans" cxnId="{AF37E740-6C36-4384-AC53-56C18A869C6B}">
      <dgm:prSet/>
      <dgm:spPr/>
      <dgm:t>
        <a:bodyPr/>
        <a:lstStyle/>
        <a:p>
          <a:endParaRPr lang="en-US"/>
        </a:p>
      </dgm:t>
    </dgm:pt>
    <dgm:pt modelId="{8FCD44F6-0AEA-4268-B189-AD2D2B32EEC1}" type="sibTrans" cxnId="{AF37E740-6C36-4384-AC53-56C18A869C6B}">
      <dgm:prSet/>
      <dgm:spPr/>
      <dgm:t>
        <a:bodyPr/>
        <a:lstStyle/>
        <a:p>
          <a:endParaRPr lang="en-US"/>
        </a:p>
      </dgm:t>
    </dgm:pt>
    <dgm:pt modelId="{16CAC188-B895-4740-921A-81F082221DD6}">
      <dgm:prSet/>
      <dgm:spPr/>
      <dgm:t>
        <a:bodyPr/>
        <a:lstStyle/>
        <a:p>
          <a:r>
            <a:rPr lang="en-GB"/>
            <a:t>“An excellent delivery of a fascinating subject, this session has improved my understanding of autism greatly.”</a:t>
          </a:r>
          <a:endParaRPr lang="en-US"/>
        </a:p>
      </dgm:t>
    </dgm:pt>
    <dgm:pt modelId="{FB339BF6-F3B0-4C7D-AFB1-20B72515F4EF}" type="parTrans" cxnId="{B0F888FF-D09A-4010-866D-6B2C444D5CE5}">
      <dgm:prSet/>
      <dgm:spPr/>
      <dgm:t>
        <a:bodyPr/>
        <a:lstStyle/>
        <a:p>
          <a:endParaRPr lang="en-US"/>
        </a:p>
      </dgm:t>
    </dgm:pt>
    <dgm:pt modelId="{2F850EDF-4E33-484E-A243-B332E4137B27}" type="sibTrans" cxnId="{B0F888FF-D09A-4010-866D-6B2C444D5CE5}">
      <dgm:prSet/>
      <dgm:spPr/>
      <dgm:t>
        <a:bodyPr/>
        <a:lstStyle/>
        <a:p>
          <a:endParaRPr lang="en-US"/>
        </a:p>
      </dgm:t>
    </dgm:pt>
    <dgm:pt modelId="{701B815B-E559-4BE8-A023-57D6D9A78123}">
      <dgm:prSet/>
      <dgm:spPr/>
      <dgm:t>
        <a:bodyPr/>
        <a:lstStyle/>
        <a:p>
          <a:r>
            <a:rPr lang="en-GB"/>
            <a:t>“Really useful, well timed presentations with good group activities”</a:t>
          </a:r>
          <a:endParaRPr lang="en-US"/>
        </a:p>
      </dgm:t>
    </dgm:pt>
    <dgm:pt modelId="{AA4B6489-8837-4607-BCC1-F8626C7F5F2C}" type="parTrans" cxnId="{213634E7-A3A4-4D85-BB0E-31AFA53E1314}">
      <dgm:prSet/>
      <dgm:spPr/>
      <dgm:t>
        <a:bodyPr/>
        <a:lstStyle/>
        <a:p>
          <a:endParaRPr lang="en-US"/>
        </a:p>
      </dgm:t>
    </dgm:pt>
    <dgm:pt modelId="{AE640F35-4064-473E-91A8-24286ACEED1A}" type="sibTrans" cxnId="{213634E7-A3A4-4D85-BB0E-31AFA53E1314}">
      <dgm:prSet/>
      <dgm:spPr/>
      <dgm:t>
        <a:bodyPr/>
        <a:lstStyle/>
        <a:p>
          <a:endParaRPr lang="en-US"/>
        </a:p>
      </dgm:t>
    </dgm:pt>
    <dgm:pt modelId="{1C06C4AD-8C9A-440F-ADF5-A6576672F329}">
      <dgm:prSet/>
      <dgm:spPr/>
      <dgm:t>
        <a:bodyPr/>
        <a:lstStyle/>
        <a:p>
          <a:r>
            <a:rPr lang="en-GB"/>
            <a:t>“Lots of strategies to use at school that will help my students”</a:t>
          </a:r>
          <a:endParaRPr lang="en-US"/>
        </a:p>
      </dgm:t>
    </dgm:pt>
    <dgm:pt modelId="{4CCFF4E9-5B44-4462-8313-E357681B3176}" type="parTrans" cxnId="{2B25DE49-4FB2-4D29-A02D-FEE194086B30}">
      <dgm:prSet/>
      <dgm:spPr/>
      <dgm:t>
        <a:bodyPr/>
        <a:lstStyle/>
        <a:p>
          <a:endParaRPr lang="en-US"/>
        </a:p>
      </dgm:t>
    </dgm:pt>
    <dgm:pt modelId="{000BD26C-3283-4ECA-890B-A50482DAE0ED}" type="sibTrans" cxnId="{2B25DE49-4FB2-4D29-A02D-FEE194086B30}">
      <dgm:prSet/>
      <dgm:spPr/>
      <dgm:t>
        <a:bodyPr/>
        <a:lstStyle/>
        <a:p>
          <a:endParaRPr lang="en-US"/>
        </a:p>
      </dgm:t>
    </dgm:pt>
    <dgm:pt modelId="{CE73A221-C5FC-4DB1-94A4-1C433A431C02}" type="pres">
      <dgm:prSet presAssocID="{6B23BEFB-A14B-46B8-9FE3-F97D58A76426}" presName="vert0" presStyleCnt="0">
        <dgm:presLayoutVars>
          <dgm:dir/>
          <dgm:animOne val="branch"/>
          <dgm:animLvl val="lvl"/>
        </dgm:presLayoutVars>
      </dgm:prSet>
      <dgm:spPr/>
    </dgm:pt>
    <dgm:pt modelId="{7366F5B8-7928-4CF9-8294-9318D7568183}" type="pres">
      <dgm:prSet presAssocID="{EE12DD37-63C9-4B7D-A7F4-0840623B1C79}" presName="thickLine" presStyleLbl="alignNode1" presStyleIdx="0" presStyleCnt="5"/>
      <dgm:spPr/>
    </dgm:pt>
    <dgm:pt modelId="{1A0F3AC1-6C96-4D8A-B542-E46BE1088732}" type="pres">
      <dgm:prSet presAssocID="{EE12DD37-63C9-4B7D-A7F4-0840623B1C79}" presName="horz1" presStyleCnt="0"/>
      <dgm:spPr/>
    </dgm:pt>
    <dgm:pt modelId="{2001E6CA-BAA2-4152-853E-D4F477FDD155}" type="pres">
      <dgm:prSet presAssocID="{EE12DD37-63C9-4B7D-A7F4-0840623B1C79}" presName="tx1" presStyleLbl="revTx" presStyleIdx="0" presStyleCnt="5"/>
      <dgm:spPr/>
    </dgm:pt>
    <dgm:pt modelId="{F35DB716-F4FE-494C-872C-B62BB0EEDEA9}" type="pres">
      <dgm:prSet presAssocID="{EE12DD37-63C9-4B7D-A7F4-0840623B1C79}" presName="vert1" presStyleCnt="0"/>
      <dgm:spPr/>
    </dgm:pt>
    <dgm:pt modelId="{7F962ED9-A4A3-4EF8-AEA0-1500EBD692C0}" type="pres">
      <dgm:prSet presAssocID="{63BBCBA4-6D06-48AD-B5CC-9A60257BA272}" presName="thickLine" presStyleLbl="alignNode1" presStyleIdx="1" presStyleCnt="5"/>
      <dgm:spPr/>
    </dgm:pt>
    <dgm:pt modelId="{61477699-CF77-4A7B-A5FA-0ED57C0A17B3}" type="pres">
      <dgm:prSet presAssocID="{63BBCBA4-6D06-48AD-B5CC-9A60257BA272}" presName="horz1" presStyleCnt="0"/>
      <dgm:spPr/>
    </dgm:pt>
    <dgm:pt modelId="{3EFCCF94-874A-4989-97C5-FCAF96272774}" type="pres">
      <dgm:prSet presAssocID="{63BBCBA4-6D06-48AD-B5CC-9A60257BA272}" presName="tx1" presStyleLbl="revTx" presStyleIdx="1" presStyleCnt="5"/>
      <dgm:spPr/>
    </dgm:pt>
    <dgm:pt modelId="{E0380E29-09CA-4D45-A5C5-A53B42FBC423}" type="pres">
      <dgm:prSet presAssocID="{63BBCBA4-6D06-48AD-B5CC-9A60257BA272}" presName="vert1" presStyleCnt="0"/>
      <dgm:spPr/>
    </dgm:pt>
    <dgm:pt modelId="{9C7DB4DC-04B3-4F6B-839F-155AFD9FC828}" type="pres">
      <dgm:prSet presAssocID="{16CAC188-B895-4740-921A-81F082221DD6}" presName="thickLine" presStyleLbl="alignNode1" presStyleIdx="2" presStyleCnt="5"/>
      <dgm:spPr/>
    </dgm:pt>
    <dgm:pt modelId="{DBDBD043-1FA1-4931-9F56-3771EEA3CC0A}" type="pres">
      <dgm:prSet presAssocID="{16CAC188-B895-4740-921A-81F082221DD6}" presName="horz1" presStyleCnt="0"/>
      <dgm:spPr/>
    </dgm:pt>
    <dgm:pt modelId="{1577AFAE-2861-4D7F-AEF7-A18B73BA89F3}" type="pres">
      <dgm:prSet presAssocID="{16CAC188-B895-4740-921A-81F082221DD6}" presName="tx1" presStyleLbl="revTx" presStyleIdx="2" presStyleCnt="5"/>
      <dgm:spPr/>
    </dgm:pt>
    <dgm:pt modelId="{832BAAF3-03CF-454A-B7AC-7ECEA8B042D4}" type="pres">
      <dgm:prSet presAssocID="{16CAC188-B895-4740-921A-81F082221DD6}" presName="vert1" presStyleCnt="0"/>
      <dgm:spPr/>
    </dgm:pt>
    <dgm:pt modelId="{CB61951F-10D5-4DE9-9B30-A3DBC8D93BD7}" type="pres">
      <dgm:prSet presAssocID="{701B815B-E559-4BE8-A023-57D6D9A78123}" presName="thickLine" presStyleLbl="alignNode1" presStyleIdx="3" presStyleCnt="5"/>
      <dgm:spPr/>
    </dgm:pt>
    <dgm:pt modelId="{363F9201-B899-4C16-A15A-A5320EA70A26}" type="pres">
      <dgm:prSet presAssocID="{701B815B-E559-4BE8-A023-57D6D9A78123}" presName="horz1" presStyleCnt="0"/>
      <dgm:spPr/>
    </dgm:pt>
    <dgm:pt modelId="{264C7B4E-482A-4B6D-9EAC-99A902990002}" type="pres">
      <dgm:prSet presAssocID="{701B815B-E559-4BE8-A023-57D6D9A78123}" presName="tx1" presStyleLbl="revTx" presStyleIdx="3" presStyleCnt="5"/>
      <dgm:spPr/>
    </dgm:pt>
    <dgm:pt modelId="{07FFBC06-A9FC-49B5-A9A8-7D84C00889CF}" type="pres">
      <dgm:prSet presAssocID="{701B815B-E559-4BE8-A023-57D6D9A78123}" presName="vert1" presStyleCnt="0"/>
      <dgm:spPr/>
    </dgm:pt>
    <dgm:pt modelId="{9E73F28B-C14A-4F24-A0DF-AF7200CC4523}" type="pres">
      <dgm:prSet presAssocID="{1C06C4AD-8C9A-440F-ADF5-A6576672F329}" presName="thickLine" presStyleLbl="alignNode1" presStyleIdx="4" presStyleCnt="5"/>
      <dgm:spPr/>
    </dgm:pt>
    <dgm:pt modelId="{932B2F47-5C51-4A39-BD5C-E55F5171281A}" type="pres">
      <dgm:prSet presAssocID="{1C06C4AD-8C9A-440F-ADF5-A6576672F329}" presName="horz1" presStyleCnt="0"/>
      <dgm:spPr/>
    </dgm:pt>
    <dgm:pt modelId="{6F50EA47-2282-43CB-A827-F35B67560B08}" type="pres">
      <dgm:prSet presAssocID="{1C06C4AD-8C9A-440F-ADF5-A6576672F329}" presName="tx1" presStyleLbl="revTx" presStyleIdx="4" presStyleCnt="5"/>
      <dgm:spPr/>
    </dgm:pt>
    <dgm:pt modelId="{582F61EE-9128-4A60-8AFA-E79BD5B2FC69}" type="pres">
      <dgm:prSet presAssocID="{1C06C4AD-8C9A-440F-ADF5-A6576672F329}" presName="vert1" presStyleCnt="0"/>
      <dgm:spPr/>
    </dgm:pt>
  </dgm:ptLst>
  <dgm:cxnLst>
    <dgm:cxn modelId="{77706908-6CE4-4AFC-AB0C-95C2DFCA5C88}" type="presOf" srcId="{1C06C4AD-8C9A-440F-ADF5-A6576672F329}" destId="{6F50EA47-2282-43CB-A827-F35B67560B08}" srcOrd="0" destOrd="0" presId="urn:microsoft.com/office/officeart/2008/layout/LinedList"/>
    <dgm:cxn modelId="{AF37E740-6C36-4384-AC53-56C18A869C6B}" srcId="{6B23BEFB-A14B-46B8-9FE3-F97D58A76426}" destId="{63BBCBA4-6D06-48AD-B5CC-9A60257BA272}" srcOrd="1" destOrd="0" parTransId="{356A597B-4877-4F0F-82CE-F0B4C0C2119E}" sibTransId="{8FCD44F6-0AEA-4268-B189-AD2D2B32EEC1}"/>
    <dgm:cxn modelId="{142F1665-C0D1-4CCC-8291-9328FAE923C4}" type="presOf" srcId="{16CAC188-B895-4740-921A-81F082221DD6}" destId="{1577AFAE-2861-4D7F-AEF7-A18B73BA89F3}" srcOrd="0" destOrd="0" presId="urn:microsoft.com/office/officeart/2008/layout/LinedList"/>
    <dgm:cxn modelId="{2B25DE49-4FB2-4D29-A02D-FEE194086B30}" srcId="{6B23BEFB-A14B-46B8-9FE3-F97D58A76426}" destId="{1C06C4AD-8C9A-440F-ADF5-A6576672F329}" srcOrd="4" destOrd="0" parTransId="{4CCFF4E9-5B44-4462-8313-E357681B3176}" sibTransId="{000BD26C-3283-4ECA-890B-A50482DAE0ED}"/>
    <dgm:cxn modelId="{6C6E884F-DBAE-4A03-A5D5-8C05AFDF76D6}" type="presOf" srcId="{EE12DD37-63C9-4B7D-A7F4-0840623B1C79}" destId="{2001E6CA-BAA2-4152-853E-D4F477FDD155}" srcOrd="0" destOrd="0" presId="urn:microsoft.com/office/officeart/2008/layout/LinedList"/>
    <dgm:cxn modelId="{2FB6EF56-06AD-4168-82D5-1889312E4B40}" srcId="{6B23BEFB-A14B-46B8-9FE3-F97D58A76426}" destId="{EE12DD37-63C9-4B7D-A7F4-0840623B1C79}" srcOrd="0" destOrd="0" parTransId="{40C663FF-FB4C-4E41-81B9-8CF8307A94AC}" sibTransId="{D1A091E8-255D-4C3F-A0E9-AFBAA5EE26C2}"/>
    <dgm:cxn modelId="{264D0259-1817-414A-8311-C86BAF5476A3}" type="presOf" srcId="{63BBCBA4-6D06-48AD-B5CC-9A60257BA272}" destId="{3EFCCF94-874A-4989-97C5-FCAF96272774}" srcOrd="0" destOrd="0" presId="urn:microsoft.com/office/officeart/2008/layout/LinedList"/>
    <dgm:cxn modelId="{2D9B9C9D-58F5-42CD-B384-D3AC5EF42EFC}" type="presOf" srcId="{6B23BEFB-A14B-46B8-9FE3-F97D58A76426}" destId="{CE73A221-C5FC-4DB1-94A4-1C433A431C02}" srcOrd="0" destOrd="0" presId="urn:microsoft.com/office/officeart/2008/layout/LinedList"/>
    <dgm:cxn modelId="{BFF16BD6-B151-4910-BA84-8DB79F6431C8}" type="presOf" srcId="{701B815B-E559-4BE8-A023-57D6D9A78123}" destId="{264C7B4E-482A-4B6D-9EAC-99A902990002}" srcOrd="0" destOrd="0" presId="urn:microsoft.com/office/officeart/2008/layout/LinedList"/>
    <dgm:cxn modelId="{213634E7-A3A4-4D85-BB0E-31AFA53E1314}" srcId="{6B23BEFB-A14B-46B8-9FE3-F97D58A76426}" destId="{701B815B-E559-4BE8-A023-57D6D9A78123}" srcOrd="3" destOrd="0" parTransId="{AA4B6489-8837-4607-BCC1-F8626C7F5F2C}" sibTransId="{AE640F35-4064-473E-91A8-24286ACEED1A}"/>
    <dgm:cxn modelId="{B0F888FF-D09A-4010-866D-6B2C444D5CE5}" srcId="{6B23BEFB-A14B-46B8-9FE3-F97D58A76426}" destId="{16CAC188-B895-4740-921A-81F082221DD6}" srcOrd="2" destOrd="0" parTransId="{FB339BF6-F3B0-4C7D-AFB1-20B72515F4EF}" sibTransId="{2F850EDF-4E33-484E-A243-B332E4137B27}"/>
    <dgm:cxn modelId="{75CFE443-FD1C-48CF-B8B1-3302477CA281}" type="presParOf" srcId="{CE73A221-C5FC-4DB1-94A4-1C433A431C02}" destId="{7366F5B8-7928-4CF9-8294-9318D7568183}" srcOrd="0" destOrd="0" presId="urn:microsoft.com/office/officeart/2008/layout/LinedList"/>
    <dgm:cxn modelId="{064B0185-5E9C-49F1-A27A-E20967290074}" type="presParOf" srcId="{CE73A221-C5FC-4DB1-94A4-1C433A431C02}" destId="{1A0F3AC1-6C96-4D8A-B542-E46BE1088732}" srcOrd="1" destOrd="0" presId="urn:microsoft.com/office/officeart/2008/layout/LinedList"/>
    <dgm:cxn modelId="{8CCA8E03-B1CA-480F-93AC-6314C8CECD3C}" type="presParOf" srcId="{1A0F3AC1-6C96-4D8A-B542-E46BE1088732}" destId="{2001E6CA-BAA2-4152-853E-D4F477FDD155}" srcOrd="0" destOrd="0" presId="urn:microsoft.com/office/officeart/2008/layout/LinedList"/>
    <dgm:cxn modelId="{93949E42-EE87-4B5E-8DC2-CD04BC10773F}" type="presParOf" srcId="{1A0F3AC1-6C96-4D8A-B542-E46BE1088732}" destId="{F35DB716-F4FE-494C-872C-B62BB0EEDEA9}" srcOrd="1" destOrd="0" presId="urn:microsoft.com/office/officeart/2008/layout/LinedList"/>
    <dgm:cxn modelId="{502DD041-70E9-4779-8FFE-FC7DD9CB1BD2}" type="presParOf" srcId="{CE73A221-C5FC-4DB1-94A4-1C433A431C02}" destId="{7F962ED9-A4A3-4EF8-AEA0-1500EBD692C0}" srcOrd="2" destOrd="0" presId="urn:microsoft.com/office/officeart/2008/layout/LinedList"/>
    <dgm:cxn modelId="{3B0BC27C-0213-4A70-8EE4-3CD360FFE2F4}" type="presParOf" srcId="{CE73A221-C5FC-4DB1-94A4-1C433A431C02}" destId="{61477699-CF77-4A7B-A5FA-0ED57C0A17B3}" srcOrd="3" destOrd="0" presId="urn:microsoft.com/office/officeart/2008/layout/LinedList"/>
    <dgm:cxn modelId="{50848B9D-7AA4-4780-8AAF-DE58424A6CB9}" type="presParOf" srcId="{61477699-CF77-4A7B-A5FA-0ED57C0A17B3}" destId="{3EFCCF94-874A-4989-97C5-FCAF96272774}" srcOrd="0" destOrd="0" presId="urn:microsoft.com/office/officeart/2008/layout/LinedList"/>
    <dgm:cxn modelId="{C9B2385D-C201-4F42-BAD3-8E6577ABF98B}" type="presParOf" srcId="{61477699-CF77-4A7B-A5FA-0ED57C0A17B3}" destId="{E0380E29-09CA-4D45-A5C5-A53B42FBC423}" srcOrd="1" destOrd="0" presId="urn:microsoft.com/office/officeart/2008/layout/LinedList"/>
    <dgm:cxn modelId="{D2F19087-2603-4C89-AA48-09375D872EA2}" type="presParOf" srcId="{CE73A221-C5FC-4DB1-94A4-1C433A431C02}" destId="{9C7DB4DC-04B3-4F6B-839F-155AFD9FC828}" srcOrd="4" destOrd="0" presId="urn:microsoft.com/office/officeart/2008/layout/LinedList"/>
    <dgm:cxn modelId="{80D345D2-13CA-4629-B66C-6FEA2902CF66}" type="presParOf" srcId="{CE73A221-C5FC-4DB1-94A4-1C433A431C02}" destId="{DBDBD043-1FA1-4931-9F56-3771EEA3CC0A}" srcOrd="5" destOrd="0" presId="urn:microsoft.com/office/officeart/2008/layout/LinedList"/>
    <dgm:cxn modelId="{BD900C14-547B-4CA9-80F1-EAD67407C5B3}" type="presParOf" srcId="{DBDBD043-1FA1-4931-9F56-3771EEA3CC0A}" destId="{1577AFAE-2861-4D7F-AEF7-A18B73BA89F3}" srcOrd="0" destOrd="0" presId="urn:microsoft.com/office/officeart/2008/layout/LinedList"/>
    <dgm:cxn modelId="{9A47F7B7-B496-4877-8EA4-D70CBE28E87C}" type="presParOf" srcId="{DBDBD043-1FA1-4931-9F56-3771EEA3CC0A}" destId="{832BAAF3-03CF-454A-B7AC-7ECEA8B042D4}" srcOrd="1" destOrd="0" presId="urn:microsoft.com/office/officeart/2008/layout/LinedList"/>
    <dgm:cxn modelId="{9E89C9AA-664D-4036-AF1A-C3F72D38BB48}" type="presParOf" srcId="{CE73A221-C5FC-4DB1-94A4-1C433A431C02}" destId="{CB61951F-10D5-4DE9-9B30-A3DBC8D93BD7}" srcOrd="6" destOrd="0" presId="urn:microsoft.com/office/officeart/2008/layout/LinedList"/>
    <dgm:cxn modelId="{D1B70566-C9BE-4447-9779-2DC91B6DEF90}" type="presParOf" srcId="{CE73A221-C5FC-4DB1-94A4-1C433A431C02}" destId="{363F9201-B899-4C16-A15A-A5320EA70A26}" srcOrd="7" destOrd="0" presId="urn:microsoft.com/office/officeart/2008/layout/LinedList"/>
    <dgm:cxn modelId="{9012AEFE-E6CF-4E02-9196-7CA87E8BC0BD}" type="presParOf" srcId="{363F9201-B899-4C16-A15A-A5320EA70A26}" destId="{264C7B4E-482A-4B6D-9EAC-99A902990002}" srcOrd="0" destOrd="0" presId="urn:microsoft.com/office/officeart/2008/layout/LinedList"/>
    <dgm:cxn modelId="{A592E837-A2C8-49FD-A0DB-9C12526E0E01}" type="presParOf" srcId="{363F9201-B899-4C16-A15A-A5320EA70A26}" destId="{07FFBC06-A9FC-49B5-A9A8-7D84C00889CF}" srcOrd="1" destOrd="0" presId="urn:microsoft.com/office/officeart/2008/layout/LinedList"/>
    <dgm:cxn modelId="{89E90B76-C9D5-42D1-950E-355D7E7B4A5B}" type="presParOf" srcId="{CE73A221-C5FC-4DB1-94A4-1C433A431C02}" destId="{9E73F28B-C14A-4F24-A0DF-AF7200CC4523}" srcOrd="8" destOrd="0" presId="urn:microsoft.com/office/officeart/2008/layout/LinedList"/>
    <dgm:cxn modelId="{46285407-7223-45A5-ADE8-430A6296AF0C}" type="presParOf" srcId="{CE73A221-C5FC-4DB1-94A4-1C433A431C02}" destId="{932B2F47-5C51-4A39-BD5C-E55F5171281A}" srcOrd="9" destOrd="0" presId="urn:microsoft.com/office/officeart/2008/layout/LinedList"/>
    <dgm:cxn modelId="{32586EFA-8CF1-40CC-8EB5-B05D8FCF6ACF}" type="presParOf" srcId="{932B2F47-5C51-4A39-BD5C-E55F5171281A}" destId="{6F50EA47-2282-43CB-A827-F35B67560B08}" srcOrd="0" destOrd="0" presId="urn:microsoft.com/office/officeart/2008/layout/LinedList"/>
    <dgm:cxn modelId="{D160F092-640F-433A-A395-D800490B2A1D}" type="presParOf" srcId="{932B2F47-5C51-4A39-BD5C-E55F5171281A}" destId="{582F61EE-9128-4A60-8AFA-E79BD5B2FC6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C0EAC4-C62E-4EAD-818B-8337F4477726}">
      <dsp:nvSpPr>
        <dsp:cNvPr id="0" name=""/>
        <dsp:cNvSpPr/>
      </dsp:nvSpPr>
      <dsp:spPr>
        <a:xfrm>
          <a:off x="2817" y="593689"/>
          <a:ext cx="2235464" cy="1341278"/>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t>“Really enjoyed the course” </a:t>
          </a:r>
          <a:endParaRPr lang="en-US" sz="1500" kern="1200" dirty="0"/>
        </a:p>
      </dsp:txBody>
      <dsp:txXfrm>
        <a:off x="2817" y="593689"/>
        <a:ext cx="2235464" cy="1341278"/>
      </dsp:txXfrm>
    </dsp:sp>
    <dsp:sp modelId="{7938C6A9-1615-4321-8FD5-7617AE6ECF23}">
      <dsp:nvSpPr>
        <dsp:cNvPr id="0" name=""/>
        <dsp:cNvSpPr/>
      </dsp:nvSpPr>
      <dsp:spPr>
        <a:xfrm>
          <a:off x="2461828" y="593689"/>
          <a:ext cx="2235464" cy="1341278"/>
        </a:xfrm>
        <a:prstGeom prst="rect">
          <a:avLst/>
        </a:prstGeom>
        <a:solidFill>
          <a:schemeClr val="accent3">
            <a:hueOff val="-238900"/>
            <a:satOff val="197"/>
            <a:lumOff val="-16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dirty="0"/>
            <a:t>“Great to meet other parents and share experiences”</a:t>
          </a:r>
          <a:endParaRPr lang="en-US" sz="1500" kern="1200" dirty="0"/>
        </a:p>
      </dsp:txBody>
      <dsp:txXfrm>
        <a:off x="2461828" y="593689"/>
        <a:ext cx="2235464" cy="1341278"/>
      </dsp:txXfrm>
    </dsp:sp>
    <dsp:sp modelId="{C5C3A6A6-5C07-4407-9981-77A5A4D50C0D}">
      <dsp:nvSpPr>
        <dsp:cNvPr id="0" name=""/>
        <dsp:cNvSpPr/>
      </dsp:nvSpPr>
      <dsp:spPr>
        <a:xfrm>
          <a:off x="4920839" y="593689"/>
          <a:ext cx="2235464" cy="1341278"/>
        </a:xfrm>
        <a:prstGeom prst="rect">
          <a:avLst/>
        </a:prstGeom>
        <a:solidFill>
          <a:schemeClr val="accent3">
            <a:hueOff val="-477801"/>
            <a:satOff val="393"/>
            <a:lumOff val="-32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“I understand why my child does what he does now”</a:t>
          </a:r>
          <a:endParaRPr lang="en-US" sz="1500" kern="1200"/>
        </a:p>
      </dsp:txBody>
      <dsp:txXfrm>
        <a:off x="4920839" y="593689"/>
        <a:ext cx="2235464" cy="1341278"/>
      </dsp:txXfrm>
    </dsp:sp>
    <dsp:sp modelId="{A3C57AFD-7967-430F-8C88-D52F8141D1B2}">
      <dsp:nvSpPr>
        <dsp:cNvPr id="0" name=""/>
        <dsp:cNvSpPr/>
      </dsp:nvSpPr>
      <dsp:spPr>
        <a:xfrm>
          <a:off x="7379850" y="593689"/>
          <a:ext cx="2235464" cy="1341278"/>
        </a:xfrm>
        <a:prstGeom prst="rect">
          <a:avLst/>
        </a:prstGeom>
        <a:solidFill>
          <a:schemeClr val="accent3">
            <a:hueOff val="-716701"/>
            <a:satOff val="590"/>
            <a:lumOff val="-49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“We have changed how we talk to our daughter which has made everything so much easier at home. Thank you!”</a:t>
          </a:r>
          <a:endParaRPr lang="en-US" sz="1500" kern="1200"/>
        </a:p>
      </dsp:txBody>
      <dsp:txXfrm>
        <a:off x="7379850" y="593689"/>
        <a:ext cx="2235464" cy="1341278"/>
      </dsp:txXfrm>
    </dsp:sp>
    <dsp:sp modelId="{39035139-A66B-4C56-9D69-488724BA40B1}">
      <dsp:nvSpPr>
        <dsp:cNvPr id="0" name=""/>
        <dsp:cNvSpPr/>
      </dsp:nvSpPr>
      <dsp:spPr>
        <a:xfrm>
          <a:off x="1232323" y="2158514"/>
          <a:ext cx="2235464" cy="1341278"/>
        </a:xfrm>
        <a:prstGeom prst="rect">
          <a:avLst/>
        </a:prstGeom>
        <a:solidFill>
          <a:schemeClr val="accent3">
            <a:hueOff val="-955602"/>
            <a:satOff val="787"/>
            <a:lumOff val="-65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“Thank you for helping us understand our little boy better.”</a:t>
          </a:r>
          <a:endParaRPr lang="en-US" sz="1500" kern="1200"/>
        </a:p>
      </dsp:txBody>
      <dsp:txXfrm>
        <a:off x="1232323" y="2158514"/>
        <a:ext cx="2235464" cy="1341278"/>
      </dsp:txXfrm>
    </dsp:sp>
    <dsp:sp modelId="{AE62E6CE-A32D-46D7-BAE3-E26BA2E18102}">
      <dsp:nvSpPr>
        <dsp:cNvPr id="0" name=""/>
        <dsp:cNvSpPr/>
      </dsp:nvSpPr>
      <dsp:spPr>
        <a:xfrm>
          <a:off x="3691334" y="2158514"/>
          <a:ext cx="2235464" cy="1341278"/>
        </a:xfrm>
        <a:prstGeom prst="rect">
          <a:avLst/>
        </a:prstGeom>
        <a:solidFill>
          <a:schemeClr val="accent3">
            <a:hueOff val="-1194502"/>
            <a:satOff val="983"/>
            <a:lumOff val="-81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“The strategies actually work!”</a:t>
          </a:r>
          <a:endParaRPr lang="en-US" sz="1500" kern="1200"/>
        </a:p>
      </dsp:txBody>
      <dsp:txXfrm>
        <a:off x="3691334" y="2158514"/>
        <a:ext cx="2235464" cy="1341278"/>
      </dsp:txXfrm>
    </dsp:sp>
    <dsp:sp modelId="{BD2A4DAF-AF84-43A5-8344-F4C580FE8EFE}">
      <dsp:nvSpPr>
        <dsp:cNvPr id="0" name=""/>
        <dsp:cNvSpPr/>
      </dsp:nvSpPr>
      <dsp:spPr>
        <a:xfrm>
          <a:off x="6150345" y="2158514"/>
          <a:ext cx="2235464" cy="1341278"/>
        </a:xfrm>
        <a:prstGeom prst="rect">
          <a:avLst/>
        </a:prstGeom>
        <a:solidFill>
          <a:schemeClr val="accent3">
            <a:hueOff val="-1433403"/>
            <a:satOff val="1180"/>
            <a:lumOff val="-98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kern="1200"/>
            <a:t>“Meeting other people who get it and understand makes me feel less alone.”</a:t>
          </a:r>
          <a:endParaRPr lang="en-US" sz="1500" kern="1200"/>
        </a:p>
      </dsp:txBody>
      <dsp:txXfrm>
        <a:off x="6150345" y="2158514"/>
        <a:ext cx="2235464" cy="13412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66F5B8-7928-4CF9-8294-9318D7568183}">
      <dsp:nvSpPr>
        <dsp:cNvPr id="0" name=""/>
        <dsp:cNvSpPr/>
      </dsp:nvSpPr>
      <dsp:spPr>
        <a:xfrm>
          <a:off x="0" y="499"/>
          <a:ext cx="9618133" cy="0"/>
        </a:xfrm>
        <a:prstGeom prst="line">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01E6CA-BAA2-4152-853E-D4F477FDD155}">
      <dsp:nvSpPr>
        <dsp:cNvPr id="0" name=""/>
        <dsp:cNvSpPr/>
      </dsp:nvSpPr>
      <dsp:spPr>
        <a:xfrm>
          <a:off x="0" y="499"/>
          <a:ext cx="9618133" cy="818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GB" sz="2300" kern="1200"/>
            <a:t>“Great course with great expertise leading it.”</a:t>
          </a:r>
          <a:endParaRPr lang="en-US" sz="2300" kern="1200"/>
        </a:p>
      </dsp:txBody>
      <dsp:txXfrm>
        <a:off x="0" y="499"/>
        <a:ext cx="9618133" cy="818496"/>
      </dsp:txXfrm>
    </dsp:sp>
    <dsp:sp modelId="{7F962ED9-A4A3-4EF8-AEA0-1500EBD692C0}">
      <dsp:nvSpPr>
        <dsp:cNvPr id="0" name=""/>
        <dsp:cNvSpPr/>
      </dsp:nvSpPr>
      <dsp:spPr>
        <a:xfrm>
          <a:off x="0" y="818996"/>
          <a:ext cx="9618133" cy="0"/>
        </a:xfrm>
        <a:prstGeom prst="line">
          <a:avLst/>
        </a:prstGeom>
        <a:solidFill>
          <a:schemeClr val="accent3">
            <a:hueOff val="-358351"/>
            <a:satOff val="295"/>
            <a:lumOff val="-245"/>
            <a:alphaOff val="0"/>
          </a:schemeClr>
        </a:solidFill>
        <a:ln w="19050" cap="rnd" cmpd="sng" algn="ctr">
          <a:solidFill>
            <a:schemeClr val="accent3">
              <a:hueOff val="-358351"/>
              <a:satOff val="295"/>
              <a:lumOff val="-24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FCCF94-874A-4989-97C5-FCAF96272774}">
      <dsp:nvSpPr>
        <dsp:cNvPr id="0" name=""/>
        <dsp:cNvSpPr/>
      </dsp:nvSpPr>
      <dsp:spPr>
        <a:xfrm>
          <a:off x="0" y="818996"/>
          <a:ext cx="9618133" cy="818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GB" sz="2300" kern="1200"/>
            <a:t>“Excellent course, not death by Power Point. Highly recommend”</a:t>
          </a:r>
          <a:endParaRPr lang="en-US" sz="2300" kern="1200"/>
        </a:p>
      </dsp:txBody>
      <dsp:txXfrm>
        <a:off x="0" y="818996"/>
        <a:ext cx="9618133" cy="818496"/>
      </dsp:txXfrm>
    </dsp:sp>
    <dsp:sp modelId="{9C7DB4DC-04B3-4F6B-839F-155AFD9FC828}">
      <dsp:nvSpPr>
        <dsp:cNvPr id="0" name=""/>
        <dsp:cNvSpPr/>
      </dsp:nvSpPr>
      <dsp:spPr>
        <a:xfrm>
          <a:off x="0" y="1637492"/>
          <a:ext cx="9618133" cy="0"/>
        </a:xfrm>
        <a:prstGeom prst="line">
          <a:avLst/>
        </a:prstGeom>
        <a:solidFill>
          <a:schemeClr val="accent3">
            <a:hueOff val="-716701"/>
            <a:satOff val="590"/>
            <a:lumOff val="-491"/>
            <a:alphaOff val="0"/>
          </a:schemeClr>
        </a:solidFill>
        <a:ln w="19050" cap="rnd" cmpd="sng" algn="ctr">
          <a:solidFill>
            <a:schemeClr val="accent3">
              <a:hueOff val="-716701"/>
              <a:satOff val="590"/>
              <a:lumOff val="-49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77AFAE-2861-4D7F-AEF7-A18B73BA89F3}">
      <dsp:nvSpPr>
        <dsp:cNvPr id="0" name=""/>
        <dsp:cNvSpPr/>
      </dsp:nvSpPr>
      <dsp:spPr>
        <a:xfrm>
          <a:off x="0" y="1637492"/>
          <a:ext cx="9618133" cy="818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GB" sz="2300" kern="1200"/>
            <a:t>“An excellent delivery of a fascinating subject, this session has improved my understanding of autism greatly.”</a:t>
          </a:r>
          <a:endParaRPr lang="en-US" sz="2300" kern="1200"/>
        </a:p>
      </dsp:txBody>
      <dsp:txXfrm>
        <a:off x="0" y="1637492"/>
        <a:ext cx="9618133" cy="818496"/>
      </dsp:txXfrm>
    </dsp:sp>
    <dsp:sp modelId="{CB61951F-10D5-4DE9-9B30-A3DBC8D93BD7}">
      <dsp:nvSpPr>
        <dsp:cNvPr id="0" name=""/>
        <dsp:cNvSpPr/>
      </dsp:nvSpPr>
      <dsp:spPr>
        <a:xfrm>
          <a:off x="0" y="2455989"/>
          <a:ext cx="9618133" cy="0"/>
        </a:xfrm>
        <a:prstGeom prst="line">
          <a:avLst/>
        </a:prstGeom>
        <a:solidFill>
          <a:schemeClr val="accent3">
            <a:hueOff val="-1075052"/>
            <a:satOff val="885"/>
            <a:lumOff val="-736"/>
            <a:alphaOff val="0"/>
          </a:schemeClr>
        </a:solidFill>
        <a:ln w="19050" cap="rnd" cmpd="sng" algn="ctr">
          <a:solidFill>
            <a:schemeClr val="accent3">
              <a:hueOff val="-1075052"/>
              <a:satOff val="885"/>
              <a:lumOff val="-73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4C7B4E-482A-4B6D-9EAC-99A902990002}">
      <dsp:nvSpPr>
        <dsp:cNvPr id="0" name=""/>
        <dsp:cNvSpPr/>
      </dsp:nvSpPr>
      <dsp:spPr>
        <a:xfrm>
          <a:off x="0" y="2455989"/>
          <a:ext cx="9618133" cy="818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GB" sz="2300" kern="1200"/>
            <a:t>“Really useful, well timed presentations with good group activities”</a:t>
          </a:r>
          <a:endParaRPr lang="en-US" sz="2300" kern="1200"/>
        </a:p>
      </dsp:txBody>
      <dsp:txXfrm>
        <a:off x="0" y="2455989"/>
        <a:ext cx="9618133" cy="818496"/>
      </dsp:txXfrm>
    </dsp:sp>
    <dsp:sp modelId="{9E73F28B-C14A-4F24-A0DF-AF7200CC4523}">
      <dsp:nvSpPr>
        <dsp:cNvPr id="0" name=""/>
        <dsp:cNvSpPr/>
      </dsp:nvSpPr>
      <dsp:spPr>
        <a:xfrm>
          <a:off x="0" y="3274485"/>
          <a:ext cx="9618133" cy="0"/>
        </a:xfrm>
        <a:prstGeom prst="line">
          <a:avLst/>
        </a:prstGeom>
        <a:solidFill>
          <a:schemeClr val="accent3">
            <a:hueOff val="-1433403"/>
            <a:satOff val="1180"/>
            <a:lumOff val="-981"/>
            <a:alphaOff val="0"/>
          </a:schemeClr>
        </a:solidFill>
        <a:ln w="19050" cap="rnd" cmpd="sng" algn="ctr">
          <a:solidFill>
            <a:schemeClr val="accent3">
              <a:hueOff val="-1433403"/>
              <a:satOff val="1180"/>
              <a:lumOff val="-98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50EA47-2282-43CB-A827-F35B67560B08}">
      <dsp:nvSpPr>
        <dsp:cNvPr id="0" name=""/>
        <dsp:cNvSpPr/>
      </dsp:nvSpPr>
      <dsp:spPr>
        <a:xfrm>
          <a:off x="0" y="3274485"/>
          <a:ext cx="9618133" cy="818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GB" sz="2300" kern="1200"/>
            <a:t>“Lots of strategies to use at school that will help my students”</a:t>
          </a:r>
          <a:endParaRPr lang="en-US" sz="2300" kern="1200"/>
        </a:p>
      </dsp:txBody>
      <dsp:txXfrm>
        <a:off x="0" y="3274485"/>
        <a:ext cx="9618133" cy="81849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54B1BB-E5D2-4D21-807A-39CE10826EAE}" type="datetimeFigureOut">
              <a:rPr lang="en-GB" smtClean="0"/>
              <a:t>30/09/2017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220CC0-0543-48CE-95A6-03124B086194}" type="slidenum">
              <a:rPr lang="en-GB" smtClean="0"/>
              <a:t>‹#›</a:t>
            </a:fld>
            <a:endParaRPr lang="en-GB"/>
          </a:p>
        </p:txBody>
      </p:sp>
    </p:spTree>
    <p:extLst>
      <p:ext uri="{BB962C8B-B14F-4D97-AF65-F5344CB8AC3E}">
        <p14:creationId xmlns:p14="http://schemas.microsoft.com/office/powerpoint/2010/main" val="808674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54B1BB-E5D2-4D21-807A-39CE10826EAE}" type="datetimeFigureOut">
              <a:rPr lang="en-GB" smtClean="0"/>
              <a:t>30/09/2017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220CC0-0543-48CE-95A6-03124B086194}" type="slidenum">
              <a:rPr lang="en-GB" smtClean="0"/>
              <a:t>‹#›</a:t>
            </a:fld>
            <a:endParaRPr lang="en-GB"/>
          </a:p>
        </p:txBody>
      </p:sp>
    </p:spTree>
    <p:extLst>
      <p:ext uri="{BB962C8B-B14F-4D97-AF65-F5344CB8AC3E}">
        <p14:creationId xmlns:p14="http://schemas.microsoft.com/office/powerpoint/2010/main" val="567369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54B1BB-E5D2-4D21-807A-39CE10826EAE}" type="datetimeFigureOut">
              <a:rPr lang="en-GB" smtClean="0"/>
              <a:t>30/09/2017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220CC0-0543-48CE-95A6-03124B086194}"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218788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54B1BB-E5D2-4D21-807A-39CE10826EAE}" type="datetimeFigureOut">
              <a:rPr lang="en-GB" smtClean="0"/>
              <a:t>30/09/2017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220CC0-0543-48CE-95A6-03124B086194}" type="slidenum">
              <a:rPr lang="en-GB" smtClean="0"/>
              <a:t>‹#›</a:t>
            </a:fld>
            <a:endParaRPr lang="en-GB"/>
          </a:p>
        </p:txBody>
      </p:sp>
    </p:spTree>
    <p:extLst>
      <p:ext uri="{BB962C8B-B14F-4D97-AF65-F5344CB8AC3E}">
        <p14:creationId xmlns:p14="http://schemas.microsoft.com/office/powerpoint/2010/main" val="3345113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54B1BB-E5D2-4D21-807A-39CE10826EAE}" type="datetimeFigureOut">
              <a:rPr lang="en-GB" smtClean="0"/>
              <a:t>30/09/2017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220CC0-0543-48CE-95A6-03124B086194}"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589724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54B1BB-E5D2-4D21-807A-39CE10826EAE}" type="datetimeFigureOut">
              <a:rPr lang="en-GB" smtClean="0"/>
              <a:t>30/09/2017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220CC0-0543-48CE-95A6-03124B086194}" type="slidenum">
              <a:rPr lang="en-GB" smtClean="0"/>
              <a:t>‹#›</a:t>
            </a:fld>
            <a:endParaRPr lang="en-GB"/>
          </a:p>
        </p:txBody>
      </p:sp>
    </p:spTree>
    <p:extLst>
      <p:ext uri="{BB962C8B-B14F-4D97-AF65-F5344CB8AC3E}">
        <p14:creationId xmlns:p14="http://schemas.microsoft.com/office/powerpoint/2010/main" val="1220014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54B1BB-E5D2-4D21-807A-39CE10826EAE}" type="datetimeFigureOut">
              <a:rPr lang="en-GB" smtClean="0"/>
              <a:t>30/09/2017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220CC0-0543-48CE-95A6-03124B086194}" type="slidenum">
              <a:rPr lang="en-GB" smtClean="0"/>
              <a:t>‹#›</a:t>
            </a:fld>
            <a:endParaRPr lang="en-GB"/>
          </a:p>
        </p:txBody>
      </p:sp>
    </p:spTree>
    <p:extLst>
      <p:ext uri="{BB962C8B-B14F-4D97-AF65-F5344CB8AC3E}">
        <p14:creationId xmlns:p14="http://schemas.microsoft.com/office/powerpoint/2010/main" val="3922551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54B1BB-E5D2-4D21-807A-39CE10826EAE}" type="datetimeFigureOut">
              <a:rPr lang="en-GB" smtClean="0"/>
              <a:t>30/09/2017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220CC0-0543-48CE-95A6-03124B086194}" type="slidenum">
              <a:rPr lang="en-GB" smtClean="0"/>
              <a:t>‹#›</a:t>
            </a:fld>
            <a:endParaRPr lang="en-GB"/>
          </a:p>
        </p:txBody>
      </p:sp>
    </p:spTree>
    <p:extLst>
      <p:ext uri="{BB962C8B-B14F-4D97-AF65-F5344CB8AC3E}">
        <p14:creationId xmlns:p14="http://schemas.microsoft.com/office/powerpoint/2010/main" val="3352272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54B1BB-E5D2-4D21-807A-39CE10826EAE}" type="datetimeFigureOut">
              <a:rPr lang="en-GB" smtClean="0"/>
              <a:t>30/09/2017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220CC0-0543-48CE-95A6-03124B086194}" type="slidenum">
              <a:rPr lang="en-GB" smtClean="0"/>
              <a:t>‹#›</a:t>
            </a:fld>
            <a:endParaRPr lang="en-GB"/>
          </a:p>
        </p:txBody>
      </p:sp>
    </p:spTree>
    <p:extLst>
      <p:ext uri="{BB962C8B-B14F-4D97-AF65-F5344CB8AC3E}">
        <p14:creationId xmlns:p14="http://schemas.microsoft.com/office/powerpoint/2010/main" val="299849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54B1BB-E5D2-4D21-807A-39CE10826EAE}" type="datetimeFigureOut">
              <a:rPr lang="en-GB" smtClean="0"/>
              <a:t>30/09/2017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220CC0-0543-48CE-95A6-03124B086194}" type="slidenum">
              <a:rPr lang="en-GB" smtClean="0"/>
              <a:t>‹#›</a:t>
            </a:fld>
            <a:endParaRPr lang="en-GB"/>
          </a:p>
        </p:txBody>
      </p:sp>
    </p:spTree>
    <p:extLst>
      <p:ext uri="{BB962C8B-B14F-4D97-AF65-F5344CB8AC3E}">
        <p14:creationId xmlns:p14="http://schemas.microsoft.com/office/powerpoint/2010/main" val="2088470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54B1BB-E5D2-4D21-807A-39CE10826EAE}" type="datetimeFigureOut">
              <a:rPr lang="en-GB" smtClean="0"/>
              <a:t>30/09/2017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220CC0-0543-48CE-95A6-03124B086194}" type="slidenum">
              <a:rPr lang="en-GB" smtClean="0"/>
              <a:t>‹#›</a:t>
            </a:fld>
            <a:endParaRPr lang="en-GB"/>
          </a:p>
        </p:txBody>
      </p:sp>
    </p:spTree>
    <p:extLst>
      <p:ext uri="{BB962C8B-B14F-4D97-AF65-F5344CB8AC3E}">
        <p14:creationId xmlns:p14="http://schemas.microsoft.com/office/powerpoint/2010/main" val="3973120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54B1BB-E5D2-4D21-807A-39CE10826EAE}" type="datetimeFigureOut">
              <a:rPr lang="en-GB" smtClean="0"/>
              <a:t>30/09/2017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3220CC0-0543-48CE-95A6-03124B086194}" type="slidenum">
              <a:rPr lang="en-GB" smtClean="0"/>
              <a:t>‹#›</a:t>
            </a:fld>
            <a:endParaRPr lang="en-GB"/>
          </a:p>
        </p:txBody>
      </p:sp>
    </p:spTree>
    <p:extLst>
      <p:ext uri="{BB962C8B-B14F-4D97-AF65-F5344CB8AC3E}">
        <p14:creationId xmlns:p14="http://schemas.microsoft.com/office/powerpoint/2010/main" val="2982009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54B1BB-E5D2-4D21-807A-39CE10826EAE}" type="datetimeFigureOut">
              <a:rPr lang="en-GB" smtClean="0"/>
              <a:t>30/09/2017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3220CC0-0543-48CE-95A6-03124B086194}" type="slidenum">
              <a:rPr lang="en-GB" smtClean="0"/>
              <a:t>‹#›</a:t>
            </a:fld>
            <a:endParaRPr lang="en-GB"/>
          </a:p>
        </p:txBody>
      </p:sp>
    </p:spTree>
    <p:extLst>
      <p:ext uri="{BB962C8B-B14F-4D97-AF65-F5344CB8AC3E}">
        <p14:creationId xmlns:p14="http://schemas.microsoft.com/office/powerpoint/2010/main" val="4086426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54B1BB-E5D2-4D21-807A-39CE10826EAE}" type="datetimeFigureOut">
              <a:rPr lang="en-GB" smtClean="0"/>
              <a:t>30/09/2017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3220CC0-0543-48CE-95A6-03124B086194}" type="slidenum">
              <a:rPr lang="en-GB" smtClean="0"/>
              <a:t>‹#›</a:t>
            </a:fld>
            <a:endParaRPr lang="en-GB"/>
          </a:p>
        </p:txBody>
      </p:sp>
    </p:spTree>
    <p:extLst>
      <p:ext uri="{BB962C8B-B14F-4D97-AF65-F5344CB8AC3E}">
        <p14:creationId xmlns:p14="http://schemas.microsoft.com/office/powerpoint/2010/main" val="3484172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754B1BB-E5D2-4D21-807A-39CE10826EAE}" type="datetimeFigureOut">
              <a:rPr lang="en-GB" smtClean="0"/>
              <a:t>30/09/2017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220CC0-0543-48CE-95A6-03124B086194}" type="slidenum">
              <a:rPr lang="en-GB" smtClean="0"/>
              <a:t>‹#›</a:t>
            </a:fld>
            <a:endParaRPr lang="en-GB"/>
          </a:p>
        </p:txBody>
      </p:sp>
    </p:spTree>
    <p:extLst>
      <p:ext uri="{BB962C8B-B14F-4D97-AF65-F5344CB8AC3E}">
        <p14:creationId xmlns:p14="http://schemas.microsoft.com/office/powerpoint/2010/main" val="822811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754B1BB-E5D2-4D21-807A-39CE10826EAE}" type="datetimeFigureOut">
              <a:rPr lang="en-GB" smtClean="0"/>
              <a:t>30/09/2017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220CC0-0543-48CE-95A6-03124B086194}" type="slidenum">
              <a:rPr lang="en-GB" smtClean="0"/>
              <a:t>‹#›</a:t>
            </a:fld>
            <a:endParaRPr lang="en-GB"/>
          </a:p>
        </p:txBody>
      </p:sp>
    </p:spTree>
    <p:extLst>
      <p:ext uri="{BB962C8B-B14F-4D97-AF65-F5344CB8AC3E}">
        <p14:creationId xmlns:p14="http://schemas.microsoft.com/office/powerpoint/2010/main" val="431905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754B1BB-E5D2-4D21-807A-39CE10826EAE}" type="datetimeFigureOut">
              <a:rPr lang="en-GB" smtClean="0"/>
              <a:t>30/09/2017</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3220CC0-0543-48CE-95A6-03124B086194}" type="slidenum">
              <a:rPr lang="en-GB" smtClean="0"/>
              <a:t>‹#›</a:t>
            </a:fld>
            <a:endParaRPr lang="en-GB"/>
          </a:p>
        </p:txBody>
      </p:sp>
    </p:spTree>
    <p:extLst>
      <p:ext uri="{BB962C8B-B14F-4D97-AF65-F5344CB8AC3E}">
        <p14:creationId xmlns:p14="http://schemas.microsoft.com/office/powerpoint/2010/main" val="13042688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cygnetsnorthlancs@gmail.com" TargetMode="External"/><Relationship Id="rId2" Type="http://schemas.openxmlformats.org/officeDocument/2006/relationships/hyperlink" Target="http://www.northlancsdirectionsgroup.com/cygnet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A01F4BE-8650-4A98-8256-A3A2646C22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9025" y="1468840"/>
            <a:ext cx="4910134" cy="3510745"/>
          </a:xfrm>
          <a:prstGeom prst="rect">
            <a:avLst/>
          </a:prstGeom>
        </p:spPr>
      </p:pic>
      <p:sp>
        <p:nvSpPr>
          <p:cNvPr id="2" name="Title 1">
            <a:extLst>
              <a:ext uri="{FF2B5EF4-FFF2-40B4-BE49-F238E27FC236}">
                <a16:creationId xmlns:a16="http://schemas.microsoft.com/office/drawing/2014/main" id="{2C2670B3-20D7-457C-A21B-3B69E36667FB}"/>
              </a:ext>
            </a:extLst>
          </p:cNvPr>
          <p:cNvSpPr>
            <a:spLocks noGrp="1"/>
          </p:cNvSpPr>
          <p:nvPr>
            <p:ph type="ctrTitle"/>
          </p:nvPr>
        </p:nvSpPr>
        <p:spPr>
          <a:xfrm>
            <a:off x="742950" y="742951"/>
            <a:ext cx="3476625" cy="4962524"/>
          </a:xfrm>
        </p:spPr>
        <p:txBody>
          <a:bodyPr vert="horz" lIns="91440" tIns="45720" rIns="91440" bIns="45720" rtlCol="0" anchor="ctr">
            <a:normAutofit/>
          </a:bodyPr>
          <a:lstStyle/>
          <a:p>
            <a:r>
              <a:rPr lang="en-US" sz="4800" kern="1200" dirty="0">
                <a:solidFill>
                  <a:schemeClr val="accent2"/>
                </a:solidFill>
                <a:latin typeface="+mj-lt"/>
                <a:ea typeface="+mj-ea"/>
                <a:cs typeface="+mj-cs"/>
              </a:rPr>
              <a:t>Cygnets Autism Parenting Programme</a:t>
            </a:r>
          </a:p>
        </p:txBody>
      </p:sp>
    </p:spTree>
    <p:extLst>
      <p:ext uri="{BB962C8B-B14F-4D97-AF65-F5344CB8AC3E}">
        <p14:creationId xmlns:p14="http://schemas.microsoft.com/office/powerpoint/2010/main" val="176822178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 name="Rectangle 9">
            <a:extLst>
              <a:ext uri="{FF2B5EF4-FFF2-40B4-BE49-F238E27FC236}">
                <a16:creationId xmlns:a16="http://schemas.microsoft.com/office/drawing/2014/main" id="{9F4444CE-BC8D-4D61-B303-4C05614E62A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11">
            <a:extLst>
              <a:ext uri="{FF2B5EF4-FFF2-40B4-BE49-F238E27FC236}">
                <a16:creationId xmlns:a16="http://schemas.microsoft.com/office/drawing/2014/main" id="{73772B81-181F-48B7-8826-4D9686D15DF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B2205F6E-03C6-4E92-877C-E2482F6599A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FB0FFDA3-6C44-481D-A6CE-5E4C02C1AA07}"/>
              </a:ext>
            </a:extLst>
          </p:cNvPr>
          <p:cNvSpPr>
            <a:spLocks noGrp="1"/>
          </p:cNvSpPr>
          <p:nvPr>
            <p:ph type="title"/>
          </p:nvPr>
        </p:nvSpPr>
        <p:spPr>
          <a:xfrm>
            <a:off x="1286933" y="684551"/>
            <a:ext cx="10197494" cy="1099457"/>
          </a:xfrm>
        </p:spPr>
        <p:txBody>
          <a:bodyPr>
            <a:normAutofit/>
          </a:bodyPr>
          <a:lstStyle/>
          <a:p>
            <a:r>
              <a:rPr lang="en-GB" dirty="0"/>
              <a:t>Feedback from parents</a:t>
            </a:r>
          </a:p>
        </p:txBody>
      </p:sp>
      <p:graphicFrame>
        <p:nvGraphicFramePr>
          <p:cNvPr id="8" name="Content Placeholder 2"/>
          <p:cNvGraphicFramePr>
            <a:graphicFrameLocks noGrp="1"/>
          </p:cNvGraphicFramePr>
          <p:nvPr>
            <p:ph idx="1"/>
            <p:extLst>
              <p:ext uri="{D42A27DB-BD31-4B8C-83A1-F6EECF244321}">
                <p14:modId xmlns:p14="http://schemas.microsoft.com/office/powerpoint/2010/main" val="985805112"/>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2988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0" name="Rectangle 46">
            <a:extLst>
              <a:ext uri="{FF2B5EF4-FFF2-40B4-BE49-F238E27FC236}">
                <a16:creationId xmlns:a16="http://schemas.microsoft.com/office/drawing/2014/main" id="{9F4444CE-BC8D-4D61-B303-4C05614E62A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Isosceles Triangle 48">
            <a:extLst>
              <a:ext uri="{FF2B5EF4-FFF2-40B4-BE49-F238E27FC236}">
                <a16:creationId xmlns:a16="http://schemas.microsoft.com/office/drawing/2014/main" id="{73772B81-181F-48B7-8826-4D9686D15DF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2" name="Isosceles Triangle 50">
            <a:extLst>
              <a:ext uri="{FF2B5EF4-FFF2-40B4-BE49-F238E27FC236}">
                <a16:creationId xmlns:a16="http://schemas.microsoft.com/office/drawing/2014/main" id="{B2205F6E-03C6-4E92-877C-E2482F6599A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F202A111-E953-4A22-9CAC-B1DC41E26C72}"/>
              </a:ext>
            </a:extLst>
          </p:cNvPr>
          <p:cNvSpPr>
            <a:spLocks noGrp="1"/>
          </p:cNvSpPr>
          <p:nvPr>
            <p:ph type="title"/>
          </p:nvPr>
        </p:nvSpPr>
        <p:spPr>
          <a:xfrm>
            <a:off x="1286933" y="609600"/>
            <a:ext cx="10197494" cy="1099457"/>
          </a:xfrm>
        </p:spPr>
        <p:txBody>
          <a:bodyPr>
            <a:normAutofit/>
          </a:bodyPr>
          <a:lstStyle/>
          <a:p>
            <a:r>
              <a:rPr lang="en-GB"/>
              <a:t>Feedback from Practitioners</a:t>
            </a:r>
          </a:p>
        </p:txBody>
      </p:sp>
      <p:graphicFrame>
        <p:nvGraphicFramePr>
          <p:cNvPr id="24" name="Content Placeholder 2"/>
          <p:cNvGraphicFramePr>
            <a:graphicFrameLocks noGrp="1"/>
          </p:cNvGraphicFramePr>
          <p:nvPr>
            <p:ph idx="1"/>
            <p:extLst>
              <p:ext uri="{D42A27DB-BD31-4B8C-83A1-F6EECF244321}">
                <p14:modId xmlns:p14="http://schemas.microsoft.com/office/powerpoint/2010/main" val="1522344453"/>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324971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grpSp>
        <p:nvGrpSpPr>
          <p:cNvPr id="12" name="Group 11">
            <a:extLst>
              <a:ext uri="{FF2B5EF4-FFF2-40B4-BE49-F238E27FC236}">
                <a16:creationId xmlns:a16="http://schemas.microsoft.com/office/drawing/2014/main" id="{609316A9-990D-4EC3-A671-70EE5C1493A4}"/>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3" name="Straight Connector 12">
              <a:extLst>
                <a:ext uri="{FF2B5EF4-FFF2-40B4-BE49-F238E27FC236}">
                  <a16:creationId xmlns:a16="http://schemas.microsoft.com/office/drawing/2014/main" id="{9B0C6109-9159-49CA-AD7A-F9035539DB7F}"/>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686F14F5-308C-4EB6-87AB-05DE9501B1AA}"/>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BA032363-A188-47C5-9D59-9B788809DCD2}"/>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2C4077DF-6BB9-4069-AD28-6B1664EBB064}"/>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1D2B8B50-3419-41ED-9A9F-3CF9EEBBD3F2}"/>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7">
              <a:extLst>
                <a:ext uri="{FF2B5EF4-FFF2-40B4-BE49-F238E27FC236}">
                  <a16:creationId xmlns:a16="http://schemas.microsoft.com/office/drawing/2014/main" id="{5C640498-2E73-4FA2-BEB6-C3596A458C8A}"/>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3240EEFC-4112-4C39-A816-C815774F6D69}"/>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9">
              <a:extLst>
                <a:ext uri="{FF2B5EF4-FFF2-40B4-BE49-F238E27FC236}">
                  <a16:creationId xmlns:a16="http://schemas.microsoft.com/office/drawing/2014/main" id="{ADF362B0-03EA-4800-9FAA-9F128587E428}"/>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0BA84559-2F4C-4795-9246-4C563F942DB9}"/>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FA77A1AA-CA47-4A91-A0A1-0A8CE31A985E}"/>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9" name="Content Placeholder 8" descr="Screen Clipping">
            <a:extLst>
              <a:ext uri="{FF2B5EF4-FFF2-40B4-BE49-F238E27FC236}">
                <a16:creationId xmlns:a16="http://schemas.microsoft.com/office/drawing/2014/main" id="{4741FF53-CA16-49BD-A694-AA15D9E7264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9834" y="1423803"/>
            <a:ext cx="8093123" cy="4959095"/>
          </a:xfrm>
        </p:spPr>
      </p:pic>
      <p:sp>
        <p:nvSpPr>
          <p:cNvPr id="11" name="TextBox 10">
            <a:extLst>
              <a:ext uri="{FF2B5EF4-FFF2-40B4-BE49-F238E27FC236}">
                <a16:creationId xmlns:a16="http://schemas.microsoft.com/office/drawing/2014/main" id="{1AF0D5DC-2FD4-4762-9649-9480B358B25A}"/>
              </a:ext>
            </a:extLst>
          </p:cNvPr>
          <p:cNvSpPr txBox="1"/>
          <p:nvPr/>
        </p:nvSpPr>
        <p:spPr>
          <a:xfrm>
            <a:off x="1808813" y="625535"/>
            <a:ext cx="7369489" cy="646331"/>
          </a:xfrm>
          <a:prstGeom prst="rect">
            <a:avLst/>
          </a:prstGeom>
          <a:noFill/>
        </p:spPr>
        <p:txBody>
          <a:bodyPr wrap="square" rtlCol="0">
            <a:spAutoFit/>
          </a:bodyPr>
          <a:lstStyle/>
          <a:p>
            <a:r>
              <a:rPr lang="en-GB" dirty="0"/>
              <a:t>Find more information on the web </a:t>
            </a:r>
          </a:p>
          <a:p>
            <a:r>
              <a:rPr lang="en-GB" dirty="0"/>
              <a:t>www.northlancsdirectionsgroup.com/cygnets</a:t>
            </a:r>
          </a:p>
        </p:txBody>
      </p:sp>
    </p:spTree>
    <p:extLst>
      <p:ext uri="{BB962C8B-B14F-4D97-AF65-F5344CB8AC3E}">
        <p14:creationId xmlns:p14="http://schemas.microsoft.com/office/powerpoint/2010/main" val="339729954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26018-A29B-4628-8829-8B75839D6C2C}"/>
              </a:ext>
            </a:extLst>
          </p:cNvPr>
          <p:cNvSpPr>
            <a:spLocks noGrp="1"/>
          </p:cNvSpPr>
          <p:nvPr>
            <p:ph type="title"/>
          </p:nvPr>
        </p:nvSpPr>
        <p:spPr/>
        <p:txBody>
          <a:bodyPr/>
          <a:lstStyle/>
          <a:p>
            <a:r>
              <a:rPr lang="en-GB" dirty="0"/>
              <a:t>Contact us</a:t>
            </a:r>
          </a:p>
        </p:txBody>
      </p:sp>
      <p:sp>
        <p:nvSpPr>
          <p:cNvPr id="3" name="Content Placeholder 2">
            <a:extLst>
              <a:ext uri="{FF2B5EF4-FFF2-40B4-BE49-F238E27FC236}">
                <a16:creationId xmlns:a16="http://schemas.microsoft.com/office/drawing/2014/main" id="{163A72F6-1451-4F61-A5FF-A8F2128979F6}"/>
              </a:ext>
            </a:extLst>
          </p:cNvPr>
          <p:cNvSpPr>
            <a:spLocks noGrp="1"/>
          </p:cNvSpPr>
          <p:nvPr>
            <p:ph idx="1"/>
          </p:nvPr>
        </p:nvSpPr>
        <p:spPr/>
        <p:txBody>
          <a:bodyPr/>
          <a:lstStyle/>
          <a:p>
            <a:r>
              <a:rPr lang="en-GB" dirty="0">
                <a:hlinkClick r:id="rId2"/>
              </a:rPr>
              <a:t>www.northlancsdirectionsgroup.com/cygnets</a:t>
            </a:r>
            <a:r>
              <a:rPr lang="en-GB" dirty="0"/>
              <a:t> </a:t>
            </a:r>
          </a:p>
          <a:p>
            <a:pPr marL="0" indent="0">
              <a:buNone/>
            </a:pPr>
            <a:r>
              <a:rPr lang="en-GB" dirty="0"/>
              <a:t>for programme leaflets, referral forms and more information.</a:t>
            </a:r>
          </a:p>
          <a:p>
            <a:endParaRPr lang="en-GB" dirty="0"/>
          </a:p>
          <a:p>
            <a:r>
              <a:rPr lang="en-GB" dirty="0"/>
              <a:t>Email </a:t>
            </a:r>
            <a:r>
              <a:rPr lang="en-GB" dirty="0">
                <a:hlinkClick r:id="rId3"/>
              </a:rPr>
              <a:t>cygnetsnorthlancs@gmail.com</a:t>
            </a:r>
            <a:endParaRPr lang="en-GB" dirty="0"/>
          </a:p>
          <a:p>
            <a:r>
              <a:rPr lang="en-GB" dirty="0"/>
              <a:t>Phone (term time only) 07873818153</a:t>
            </a:r>
          </a:p>
          <a:p>
            <a:endParaRPr lang="en-GB" dirty="0"/>
          </a:p>
          <a:p>
            <a:r>
              <a:rPr lang="en-GB" dirty="0"/>
              <a:t>Licensed trainers are Lucy Ellis, Dr Fiona Eaton, Dr Mireille Formosa, Marilyn Parsons and Maria Lyons.</a:t>
            </a:r>
          </a:p>
          <a:p>
            <a:endParaRPr lang="en-GB" dirty="0"/>
          </a:p>
        </p:txBody>
      </p:sp>
    </p:spTree>
    <p:extLst>
      <p:ext uri="{BB962C8B-B14F-4D97-AF65-F5344CB8AC3E}">
        <p14:creationId xmlns:p14="http://schemas.microsoft.com/office/powerpoint/2010/main" val="183588061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D32EF-4D82-4107-8E7C-D1A726C368A7}"/>
              </a:ext>
            </a:extLst>
          </p:cNvPr>
          <p:cNvSpPr>
            <a:spLocks noGrp="1"/>
          </p:cNvSpPr>
          <p:nvPr>
            <p:ph type="title"/>
          </p:nvPr>
        </p:nvSpPr>
        <p:spPr/>
        <p:txBody>
          <a:bodyPr/>
          <a:lstStyle/>
          <a:p>
            <a:r>
              <a:rPr lang="en-GB" dirty="0"/>
              <a:t>What?</a:t>
            </a:r>
          </a:p>
        </p:txBody>
      </p:sp>
      <p:sp>
        <p:nvSpPr>
          <p:cNvPr id="3" name="Content Placeholder 2">
            <a:extLst>
              <a:ext uri="{FF2B5EF4-FFF2-40B4-BE49-F238E27FC236}">
                <a16:creationId xmlns:a16="http://schemas.microsoft.com/office/drawing/2014/main" id="{4C066975-46EF-438D-9286-63942E7F4C66}"/>
              </a:ext>
            </a:extLst>
          </p:cNvPr>
          <p:cNvSpPr>
            <a:spLocks noGrp="1"/>
          </p:cNvSpPr>
          <p:nvPr>
            <p:ph idx="1"/>
          </p:nvPr>
        </p:nvSpPr>
        <p:spPr/>
        <p:txBody>
          <a:bodyPr/>
          <a:lstStyle/>
          <a:p>
            <a:r>
              <a:rPr lang="en-GB" sz="2000" b="1" dirty="0"/>
              <a:t>The Cygnet Programme consists of 4 separate courses.</a:t>
            </a:r>
          </a:p>
          <a:p>
            <a:endParaRPr lang="en-GB" dirty="0"/>
          </a:p>
          <a:p>
            <a:r>
              <a:rPr lang="en-GB" sz="2000" dirty="0"/>
              <a:t>Core Programme for parents and carers of children / young people aged 5-18 with a diagnosis of ASD.</a:t>
            </a:r>
          </a:p>
          <a:p>
            <a:r>
              <a:rPr lang="en-GB" sz="2000" dirty="0"/>
              <a:t>Supporting Siblings for parents and carers with other children in their families</a:t>
            </a:r>
          </a:p>
          <a:p>
            <a:r>
              <a:rPr lang="en-GB" sz="2000" dirty="0"/>
              <a:t>Puberty, Sexual Wellbeing and Relationships for parent carers of children aged 9-18 with ASD</a:t>
            </a:r>
          </a:p>
          <a:p>
            <a:r>
              <a:rPr lang="en-GB" sz="2000" dirty="0"/>
              <a:t>Cygnet for Practitioners. A 2 day course for practitioners who work with children / young people aged 5-18 on the autistic spectrum.</a:t>
            </a:r>
          </a:p>
        </p:txBody>
      </p:sp>
    </p:spTree>
    <p:extLst>
      <p:ext uri="{BB962C8B-B14F-4D97-AF65-F5344CB8AC3E}">
        <p14:creationId xmlns:p14="http://schemas.microsoft.com/office/powerpoint/2010/main" val="166789899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BB923-1732-42FF-B878-658CCF660165}"/>
              </a:ext>
            </a:extLst>
          </p:cNvPr>
          <p:cNvSpPr>
            <a:spLocks noGrp="1"/>
          </p:cNvSpPr>
          <p:nvPr>
            <p:ph type="title"/>
          </p:nvPr>
        </p:nvSpPr>
        <p:spPr/>
        <p:txBody>
          <a:bodyPr/>
          <a:lstStyle/>
          <a:p>
            <a:r>
              <a:rPr lang="en-GB" dirty="0"/>
              <a:t>Why?</a:t>
            </a:r>
          </a:p>
        </p:txBody>
      </p:sp>
      <p:sp>
        <p:nvSpPr>
          <p:cNvPr id="3" name="Content Placeholder 2">
            <a:extLst>
              <a:ext uri="{FF2B5EF4-FFF2-40B4-BE49-F238E27FC236}">
                <a16:creationId xmlns:a16="http://schemas.microsoft.com/office/drawing/2014/main" id="{A5B9FB79-7465-4062-9EE9-09A4D7F2327B}"/>
              </a:ext>
            </a:extLst>
          </p:cNvPr>
          <p:cNvSpPr>
            <a:spLocks noGrp="1"/>
          </p:cNvSpPr>
          <p:nvPr>
            <p:ph idx="1"/>
          </p:nvPr>
        </p:nvSpPr>
        <p:spPr>
          <a:xfrm>
            <a:off x="838200" y="1433945"/>
            <a:ext cx="8596745" cy="4743018"/>
          </a:xfrm>
        </p:spPr>
        <p:txBody>
          <a:bodyPr>
            <a:normAutofit/>
          </a:bodyPr>
          <a:lstStyle/>
          <a:p>
            <a:r>
              <a:rPr lang="en-GB" sz="2000" dirty="0"/>
              <a:t>It is acknowledged that parenting is a challenging job! Research has suggested that 75% of parents and carers want help with their parenting at some time or another during the years when their child is growing up.</a:t>
            </a:r>
          </a:p>
          <a:p>
            <a:r>
              <a:rPr lang="en-GB" sz="2000" dirty="0"/>
              <a:t>Parents of children on the autistic spectrum face the usual positive and difficult challenges of parenting and quite a few more.</a:t>
            </a:r>
          </a:p>
          <a:p>
            <a:r>
              <a:rPr lang="en-GB" sz="2000" dirty="0"/>
              <a:t>After a diagnosis, parents and carers can have a lot of questions and may feel isolated in managing their child’s needs. Children and young people’s needs also change over time, and information and advice received when a child is younger may need to be updated to be relevant for the child/young person as they get older. </a:t>
            </a:r>
          </a:p>
        </p:txBody>
      </p:sp>
    </p:spTree>
    <p:extLst>
      <p:ext uri="{BB962C8B-B14F-4D97-AF65-F5344CB8AC3E}">
        <p14:creationId xmlns:p14="http://schemas.microsoft.com/office/powerpoint/2010/main" val="116448258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BA991-33FF-4344-AE7B-B57E436A489B}"/>
              </a:ext>
            </a:extLst>
          </p:cNvPr>
          <p:cNvSpPr>
            <a:spLocks noGrp="1"/>
          </p:cNvSpPr>
          <p:nvPr>
            <p:ph type="title"/>
          </p:nvPr>
        </p:nvSpPr>
        <p:spPr/>
        <p:txBody>
          <a:bodyPr/>
          <a:lstStyle/>
          <a:p>
            <a:r>
              <a:rPr lang="en-GB" dirty="0"/>
              <a:t>Why?</a:t>
            </a:r>
          </a:p>
        </p:txBody>
      </p:sp>
      <p:sp>
        <p:nvSpPr>
          <p:cNvPr id="3" name="Content Placeholder 2">
            <a:extLst>
              <a:ext uri="{FF2B5EF4-FFF2-40B4-BE49-F238E27FC236}">
                <a16:creationId xmlns:a16="http://schemas.microsoft.com/office/drawing/2014/main" id="{EFBCD56E-F8C3-4B31-86A7-BE04F787C39C}"/>
              </a:ext>
            </a:extLst>
          </p:cNvPr>
          <p:cNvSpPr>
            <a:spLocks noGrp="1"/>
          </p:cNvSpPr>
          <p:nvPr>
            <p:ph idx="1"/>
          </p:nvPr>
        </p:nvSpPr>
        <p:spPr>
          <a:xfrm>
            <a:off x="838200" y="1537855"/>
            <a:ext cx="8435802" cy="4639108"/>
          </a:xfrm>
        </p:spPr>
        <p:txBody>
          <a:bodyPr>
            <a:normAutofit/>
          </a:bodyPr>
          <a:lstStyle/>
          <a:p>
            <a:r>
              <a:rPr lang="en-GB" sz="2000" dirty="0"/>
              <a:t>As there was a demand but little opportunity for parents to access relevant structured support for “older” children and young people on the autistic spectrum, Barnardo’s – with the support of young people, parents and other agencies – devised its own parenting support programme in Bradford, known as Cygnet. In 2008  the programme was published and after small amendments in subsequent years was revised and updated in 2017.  The programme has national recognition and </a:t>
            </a:r>
            <a:r>
              <a:rPr lang="en-GB" sz="2000" dirty="0" err="1"/>
              <a:t>fulfills</a:t>
            </a:r>
            <a:r>
              <a:rPr lang="en-GB" sz="2000" dirty="0"/>
              <a:t> Nice guidance to;</a:t>
            </a:r>
          </a:p>
          <a:p>
            <a:r>
              <a:rPr lang="en-GB" sz="2000" dirty="0"/>
              <a:t>“Provide children and young people with autism and their families and carers with information about autism and its management and the support available on an ongoing basis suitable for the child or young person’s needs and developmental level”</a:t>
            </a:r>
          </a:p>
        </p:txBody>
      </p:sp>
    </p:spTree>
    <p:extLst>
      <p:ext uri="{BB962C8B-B14F-4D97-AF65-F5344CB8AC3E}">
        <p14:creationId xmlns:p14="http://schemas.microsoft.com/office/powerpoint/2010/main" val="70422794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77CAC-7D6C-48EB-A1DC-A62DC9F49D17}"/>
              </a:ext>
            </a:extLst>
          </p:cNvPr>
          <p:cNvSpPr>
            <a:spLocks noGrp="1"/>
          </p:cNvSpPr>
          <p:nvPr>
            <p:ph type="title"/>
          </p:nvPr>
        </p:nvSpPr>
        <p:spPr/>
        <p:txBody>
          <a:bodyPr/>
          <a:lstStyle/>
          <a:p>
            <a:r>
              <a:rPr lang="en-GB" dirty="0"/>
              <a:t>How?</a:t>
            </a:r>
          </a:p>
        </p:txBody>
      </p:sp>
      <p:sp>
        <p:nvSpPr>
          <p:cNvPr id="3" name="Content Placeholder 2">
            <a:extLst>
              <a:ext uri="{FF2B5EF4-FFF2-40B4-BE49-F238E27FC236}">
                <a16:creationId xmlns:a16="http://schemas.microsoft.com/office/drawing/2014/main" id="{CD5AB309-A28C-4426-AAAF-31543542DE7B}"/>
              </a:ext>
            </a:extLst>
          </p:cNvPr>
          <p:cNvSpPr>
            <a:spLocks noGrp="1"/>
          </p:cNvSpPr>
          <p:nvPr>
            <p:ph idx="1"/>
          </p:nvPr>
        </p:nvSpPr>
        <p:spPr>
          <a:xfrm>
            <a:off x="838200" y="1690688"/>
            <a:ext cx="8435802" cy="4710111"/>
          </a:xfrm>
        </p:spPr>
        <p:txBody>
          <a:bodyPr>
            <a:normAutofit/>
          </a:bodyPr>
          <a:lstStyle/>
          <a:p>
            <a:r>
              <a:rPr lang="en-GB" sz="2000" dirty="0"/>
              <a:t>As its starting point, Cygnet acknowledges parents as the experts when it comes to their own children.</a:t>
            </a:r>
          </a:p>
          <a:p>
            <a:r>
              <a:rPr lang="en-GB" sz="2000" dirty="0"/>
              <a:t>Most of what we learn usually comes from watching other parents, relatives and friends. </a:t>
            </a:r>
          </a:p>
          <a:p>
            <a:r>
              <a:rPr lang="en-GB" sz="2000" dirty="0"/>
              <a:t> A child on the autistic spectrum will present all the usual parenting challenges plus quite a few more, and there are not many places to go for advice and mutual support. Cygnet can fill this gap.</a:t>
            </a:r>
          </a:p>
          <a:p>
            <a:r>
              <a:rPr lang="en-GB" sz="2000" dirty="0"/>
              <a:t>Cygnet uses Power Point presentation, videos of parents discussing their own children, activities and discussions.</a:t>
            </a:r>
          </a:p>
          <a:p>
            <a:r>
              <a:rPr lang="en-GB" sz="2000" dirty="0"/>
              <a:t>Provides a non judgemental, safe space for parents to learn and share together. </a:t>
            </a:r>
          </a:p>
        </p:txBody>
      </p:sp>
    </p:spTree>
    <p:extLst>
      <p:ext uri="{BB962C8B-B14F-4D97-AF65-F5344CB8AC3E}">
        <p14:creationId xmlns:p14="http://schemas.microsoft.com/office/powerpoint/2010/main" val="286693075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DAE8D-F35D-436D-98C6-A0F81CF14989}"/>
              </a:ext>
            </a:extLst>
          </p:cNvPr>
          <p:cNvSpPr>
            <a:spLocks noGrp="1"/>
          </p:cNvSpPr>
          <p:nvPr>
            <p:ph type="title"/>
          </p:nvPr>
        </p:nvSpPr>
        <p:spPr/>
        <p:txBody>
          <a:bodyPr/>
          <a:lstStyle/>
          <a:p>
            <a:r>
              <a:rPr lang="en-GB" dirty="0"/>
              <a:t>Who?</a:t>
            </a:r>
          </a:p>
        </p:txBody>
      </p:sp>
      <p:sp>
        <p:nvSpPr>
          <p:cNvPr id="3" name="Content Placeholder 2">
            <a:extLst>
              <a:ext uri="{FF2B5EF4-FFF2-40B4-BE49-F238E27FC236}">
                <a16:creationId xmlns:a16="http://schemas.microsoft.com/office/drawing/2014/main" id="{9C1A981F-E4FD-4ED7-AD91-FA49C55E6AC3}"/>
              </a:ext>
            </a:extLst>
          </p:cNvPr>
          <p:cNvSpPr>
            <a:spLocks noGrp="1"/>
          </p:cNvSpPr>
          <p:nvPr>
            <p:ph idx="1"/>
          </p:nvPr>
        </p:nvSpPr>
        <p:spPr/>
        <p:txBody>
          <a:bodyPr>
            <a:normAutofit/>
          </a:bodyPr>
          <a:lstStyle/>
          <a:p>
            <a:r>
              <a:rPr lang="en-GB" sz="2000" dirty="0"/>
              <a:t>Each Core Programme can accommodate up to 12 people. </a:t>
            </a:r>
          </a:p>
          <a:p>
            <a:r>
              <a:rPr lang="en-GB" sz="2000" dirty="0"/>
              <a:t>If more than 1 parent / guardian, but no more than 2 per family, wish to attend per child, this is enabled to provide a strong support network for the family.</a:t>
            </a:r>
          </a:p>
          <a:p>
            <a:r>
              <a:rPr lang="en-GB" sz="2000" dirty="0"/>
              <a:t>If a parent/carer needs a support worker to attend, a maximum of 2 places for professionals are reserved. Any more would upset the dynamic of the group. </a:t>
            </a:r>
          </a:p>
        </p:txBody>
      </p:sp>
    </p:spTree>
    <p:extLst>
      <p:ext uri="{BB962C8B-B14F-4D97-AF65-F5344CB8AC3E}">
        <p14:creationId xmlns:p14="http://schemas.microsoft.com/office/powerpoint/2010/main" val="165005834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BADFC-2582-4A03-8C0E-D01C03A3EE1D}"/>
              </a:ext>
            </a:extLst>
          </p:cNvPr>
          <p:cNvSpPr>
            <a:spLocks noGrp="1"/>
          </p:cNvSpPr>
          <p:nvPr>
            <p:ph type="title"/>
          </p:nvPr>
        </p:nvSpPr>
        <p:spPr/>
        <p:txBody>
          <a:bodyPr/>
          <a:lstStyle/>
          <a:p>
            <a:r>
              <a:rPr lang="en-GB" dirty="0"/>
              <a:t>When?</a:t>
            </a:r>
          </a:p>
        </p:txBody>
      </p:sp>
      <p:sp>
        <p:nvSpPr>
          <p:cNvPr id="3" name="Content Placeholder 2">
            <a:extLst>
              <a:ext uri="{FF2B5EF4-FFF2-40B4-BE49-F238E27FC236}">
                <a16:creationId xmlns:a16="http://schemas.microsoft.com/office/drawing/2014/main" id="{66BC3709-B884-4ECB-A8D4-6C217A456302}"/>
              </a:ext>
            </a:extLst>
          </p:cNvPr>
          <p:cNvSpPr>
            <a:spLocks noGrp="1"/>
          </p:cNvSpPr>
          <p:nvPr>
            <p:ph idx="1"/>
          </p:nvPr>
        </p:nvSpPr>
        <p:spPr/>
        <p:txBody>
          <a:bodyPr>
            <a:normAutofit/>
          </a:bodyPr>
          <a:lstStyle/>
          <a:p>
            <a:r>
              <a:rPr lang="en-GB" sz="2000" dirty="0"/>
              <a:t>The Core Programme has been delivered 6 times since September 2016. </a:t>
            </a:r>
          </a:p>
          <a:p>
            <a:r>
              <a:rPr lang="en-GB" sz="2000" dirty="0"/>
              <a:t>Each programme is 6 weeks long. 2.5-3 hours once a week for 6 weeks.</a:t>
            </a:r>
          </a:p>
          <a:p>
            <a:r>
              <a:rPr lang="en-GB" sz="2000" dirty="0"/>
              <a:t>The programme is offered during school hours at the moment but an evening course will be held at a later date when enough parents have enrolled who require an evening session.</a:t>
            </a:r>
          </a:p>
          <a:p>
            <a:r>
              <a:rPr lang="en-GB" sz="2000" dirty="0"/>
              <a:t>The Puberty, Sexual Wellbeing and Relationships Course has been delivered once. </a:t>
            </a:r>
          </a:p>
        </p:txBody>
      </p:sp>
    </p:spTree>
    <p:extLst>
      <p:ext uri="{BB962C8B-B14F-4D97-AF65-F5344CB8AC3E}">
        <p14:creationId xmlns:p14="http://schemas.microsoft.com/office/powerpoint/2010/main" val="368738888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BB830-003E-4BB8-BCCC-E99EC0BE01A5}"/>
              </a:ext>
            </a:extLst>
          </p:cNvPr>
          <p:cNvSpPr>
            <a:spLocks noGrp="1"/>
          </p:cNvSpPr>
          <p:nvPr>
            <p:ph type="title"/>
          </p:nvPr>
        </p:nvSpPr>
        <p:spPr/>
        <p:txBody>
          <a:bodyPr/>
          <a:lstStyle/>
          <a:p>
            <a:r>
              <a:rPr lang="en-GB" dirty="0"/>
              <a:t>Where?</a:t>
            </a:r>
          </a:p>
        </p:txBody>
      </p:sp>
      <p:sp>
        <p:nvSpPr>
          <p:cNvPr id="3" name="Content Placeholder 2">
            <a:extLst>
              <a:ext uri="{FF2B5EF4-FFF2-40B4-BE49-F238E27FC236}">
                <a16:creationId xmlns:a16="http://schemas.microsoft.com/office/drawing/2014/main" id="{5711ABAA-13C2-4C3F-A59A-CEEAC9F02DE8}"/>
              </a:ext>
            </a:extLst>
          </p:cNvPr>
          <p:cNvSpPr>
            <a:spLocks noGrp="1"/>
          </p:cNvSpPr>
          <p:nvPr>
            <p:ph idx="1"/>
          </p:nvPr>
        </p:nvSpPr>
        <p:spPr>
          <a:xfrm>
            <a:off x="677334" y="1545992"/>
            <a:ext cx="8596668" cy="4779857"/>
          </a:xfrm>
        </p:spPr>
        <p:txBody>
          <a:bodyPr>
            <a:normAutofit/>
          </a:bodyPr>
          <a:lstStyle/>
          <a:p>
            <a:r>
              <a:rPr lang="en-GB" sz="2000" dirty="0"/>
              <a:t>The Core Programme has been delivered at:</a:t>
            </a:r>
          </a:p>
          <a:p>
            <a:r>
              <a:rPr lang="en-GB" sz="2000" dirty="0"/>
              <a:t> Lune Park Neighbourhood Centre 3 times</a:t>
            </a:r>
          </a:p>
          <a:p>
            <a:r>
              <a:rPr lang="en-GB" sz="2000" dirty="0"/>
              <a:t>Westgate Neighbourhood Centre once</a:t>
            </a:r>
          </a:p>
          <a:p>
            <a:r>
              <a:rPr lang="en-GB" sz="2000" dirty="0"/>
              <a:t>Bowerham Primary School once</a:t>
            </a:r>
          </a:p>
          <a:p>
            <a:r>
              <a:rPr lang="en-GB" sz="2000" dirty="0"/>
              <a:t>Lancaster Road School once</a:t>
            </a:r>
          </a:p>
          <a:p>
            <a:endParaRPr lang="en-GB" sz="2000" dirty="0"/>
          </a:p>
          <a:p>
            <a:r>
              <a:rPr lang="en-GB" sz="2000" dirty="0"/>
              <a:t>The Puberty, Sexual Wellbeing and Relationships Course was delivered once at Firbank Children’s Centre.</a:t>
            </a:r>
          </a:p>
          <a:p>
            <a:endParaRPr lang="en-GB" sz="2000" dirty="0"/>
          </a:p>
          <a:p>
            <a:r>
              <a:rPr lang="en-GB" sz="2000" dirty="0"/>
              <a:t>The Practitioners Programme has been delivered at RLI Women’s Unit, Firbank Children's Centre, Poulton Neighbourhood Centre and Moor Lane Mill’s. </a:t>
            </a:r>
          </a:p>
          <a:p>
            <a:endParaRPr lang="en-GB" dirty="0"/>
          </a:p>
        </p:txBody>
      </p:sp>
    </p:spTree>
    <p:extLst>
      <p:ext uri="{BB962C8B-B14F-4D97-AF65-F5344CB8AC3E}">
        <p14:creationId xmlns:p14="http://schemas.microsoft.com/office/powerpoint/2010/main" val="197348171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1B0C7-60CD-4F77-A15B-B2F84E651E5C}"/>
              </a:ext>
            </a:extLst>
          </p:cNvPr>
          <p:cNvSpPr>
            <a:spLocks noGrp="1"/>
          </p:cNvSpPr>
          <p:nvPr>
            <p:ph type="title"/>
          </p:nvPr>
        </p:nvSpPr>
        <p:spPr>
          <a:xfrm>
            <a:off x="519545" y="25255"/>
            <a:ext cx="10515600" cy="1325563"/>
          </a:xfrm>
        </p:spPr>
        <p:txBody>
          <a:bodyPr/>
          <a:lstStyle/>
          <a:p>
            <a:r>
              <a:rPr lang="en-GB" dirty="0"/>
              <a:t>Cygnets North Lancashire so far</a:t>
            </a:r>
          </a:p>
        </p:txBody>
      </p:sp>
      <p:sp>
        <p:nvSpPr>
          <p:cNvPr id="3" name="Content Placeholder 2">
            <a:extLst>
              <a:ext uri="{FF2B5EF4-FFF2-40B4-BE49-F238E27FC236}">
                <a16:creationId xmlns:a16="http://schemas.microsoft.com/office/drawing/2014/main" id="{063F56A4-B74E-4CA0-92A1-05FE3FBBD233}"/>
              </a:ext>
            </a:extLst>
          </p:cNvPr>
          <p:cNvSpPr>
            <a:spLocks noGrp="1"/>
          </p:cNvSpPr>
          <p:nvPr>
            <p:ph idx="1"/>
          </p:nvPr>
        </p:nvSpPr>
        <p:spPr>
          <a:xfrm>
            <a:off x="519545" y="873177"/>
            <a:ext cx="9059170" cy="5647544"/>
          </a:xfrm>
        </p:spPr>
        <p:txBody>
          <a:bodyPr>
            <a:normAutofit lnSpcReduction="10000"/>
          </a:bodyPr>
          <a:lstStyle/>
          <a:p>
            <a:r>
              <a:rPr lang="en-GB" sz="2000" dirty="0"/>
              <a:t>Funding secured from North Lancs CCG in May 2016.</a:t>
            </a:r>
          </a:p>
          <a:p>
            <a:r>
              <a:rPr lang="en-GB" sz="2000" dirty="0"/>
              <a:t>Training delivered to 6 people in May 2016 over 2 days. 2 parent volunteers, 2 Community Paediatricians, 1 Private Education Psychologist and 1 Specialist Health Visitor.</a:t>
            </a:r>
          </a:p>
          <a:p>
            <a:r>
              <a:rPr lang="en-GB" sz="2000" dirty="0"/>
              <a:t>Programme started accepting referrals via email, post and in person July 2016.</a:t>
            </a:r>
          </a:p>
          <a:p>
            <a:r>
              <a:rPr lang="en-GB" sz="2000" dirty="0"/>
              <a:t>First Core Programme was delivered in September 2016.</a:t>
            </a:r>
          </a:p>
          <a:p>
            <a:r>
              <a:rPr lang="en-GB" sz="2000" dirty="0"/>
              <a:t>95 families have been referred or have referred themselves since July 2016. </a:t>
            </a:r>
          </a:p>
          <a:p>
            <a:r>
              <a:rPr lang="en-GB" sz="2000" dirty="0"/>
              <a:t>61 parents/carers (42 families) and 4 professionals have received training over 36 sessions (1 session =1x2.5hr slot).</a:t>
            </a:r>
          </a:p>
          <a:p>
            <a:r>
              <a:rPr lang="en-GB" sz="2000" dirty="0"/>
              <a:t>Attendance has been 98.6%</a:t>
            </a:r>
          </a:p>
          <a:p>
            <a:r>
              <a:rPr lang="en-GB" sz="2000" dirty="0"/>
              <a:t>The Practitioners Programme has been delivered to 82 professionals including Health Visitors, School Nurses, teachers, teaching assistants, SENCO’s, Community paediatric Dr’s, health students, Outreach Workers, Lancashire Police, Hospital Staff and CAMHS primary mental health team.</a:t>
            </a:r>
          </a:p>
        </p:txBody>
      </p:sp>
    </p:spTree>
    <p:extLst>
      <p:ext uri="{BB962C8B-B14F-4D97-AF65-F5344CB8AC3E}">
        <p14:creationId xmlns:p14="http://schemas.microsoft.com/office/powerpoint/2010/main" val="31963768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112</TotalTime>
  <Words>1048</Words>
  <Application>Microsoft Office PowerPoint</Application>
  <PresentationFormat>Widescreen</PresentationFormat>
  <Paragraphs>73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Cygnets Autism Parenting Programme</vt:lpstr>
      <vt:lpstr>What?</vt:lpstr>
      <vt:lpstr>Why?</vt:lpstr>
      <vt:lpstr>Why?</vt:lpstr>
      <vt:lpstr>How?</vt:lpstr>
      <vt:lpstr>Who?</vt:lpstr>
      <vt:lpstr>When?</vt:lpstr>
      <vt:lpstr>Where?</vt:lpstr>
      <vt:lpstr>Cygnets North Lancashire so far</vt:lpstr>
      <vt:lpstr>Feedback from parents</vt:lpstr>
      <vt:lpstr>Feedback from Practitioners</vt:lpstr>
      <vt:lpstr>PowerPoint Presentation</vt:lpstr>
      <vt:lpstr>Contact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Cygnets Autism Parenting Programme</dc:title>
  <dc:creator>Lucy Ellis</dc:creator>
  <cp:lastModifiedBy>Lucy Ellis</cp:lastModifiedBy>
  <cp:revision>12</cp:revision>
  <dcterms:created xsi:type="dcterms:W3CDTF">2017-09-30T20:41:27Z</dcterms:created>
  <dcterms:modified xsi:type="dcterms:W3CDTF">2017-09-30T22:34:17Z</dcterms:modified>
</cp:coreProperties>
</file>